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91819f90b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3bcaf52274751"/>
  </p:sldMasterIdLst>
  <p:sldIdLst>
    <p:sldId xmlns:r="http://schemas.openxmlformats.org/officeDocument/2006/relationships" id="256" r:id="Raaf3935872ae4a50"/>
    <p:sldId xmlns:r="http://schemas.openxmlformats.org/officeDocument/2006/relationships" id="257" r:id="R26f8c0a598e140a4"/>
    <p:sldId xmlns:r="http://schemas.openxmlformats.org/officeDocument/2006/relationships" id="258" r:id="R77b5a03968f8455a"/>
    <p:sldId xmlns:r="http://schemas.openxmlformats.org/officeDocument/2006/relationships" id="259" r:id="Rb50b2f9fcc6e460c"/>
    <p:sldId xmlns:r="http://schemas.openxmlformats.org/officeDocument/2006/relationships" id="260" r:id="Re8348979c525445d"/>
    <p:sldId xmlns:r="http://schemas.openxmlformats.org/officeDocument/2006/relationships" id="261" r:id="R7731d140168c4789"/>
    <p:sldId xmlns:r="http://schemas.openxmlformats.org/officeDocument/2006/relationships" id="262" r:id="R8643f32b1239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3bcaf52274751" /><Relationship Type="http://schemas.openxmlformats.org/officeDocument/2006/relationships/slide" Target="/ppt/slides/slide1.xml" Id="Raaf3935872ae4a50" /><Relationship Type="http://schemas.openxmlformats.org/officeDocument/2006/relationships/slide" Target="/ppt/slides/slide2.xml" Id="R26f8c0a598e140a4" /><Relationship Type="http://schemas.openxmlformats.org/officeDocument/2006/relationships/slide" Target="/ppt/slides/slide3.xml" Id="R77b5a03968f8455a" /><Relationship Type="http://schemas.openxmlformats.org/officeDocument/2006/relationships/slide" Target="/ppt/slides/slide4.xml" Id="Rb50b2f9fcc6e460c" /><Relationship Type="http://schemas.openxmlformats.org/officeDocument/2006/relationships/slide" Target="/ppt/slides/slide5.xml" Id="Re8348979c525445d" /><Relationship Type="http://schemas.openxmlformats.org/officeDocument/2006/relationships/slide" Target="/ppt/slides/slide6.xml" Id="R7731d140168c4789" /><Relationship Type="http://schemas.openxmlformats.org/officeDocument/2006/relationships/slide" Target="/ppt/slides/slide7.xml" Id="R8643f32b1239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264d17ec943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62bfc949e4e3a" /><Relationship Type="http://schemas.openxmlformats.org/officeDocument/2006/relationships/theme" Target="/ppt/slideMasters/theme/theme1.xml" Id="R1463e6b9b179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62bfc949e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cbf4d4e32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21662b09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0f5b4529441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b37f2e38a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a01fc4ab7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6fa14f1b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2d0c40bc3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