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4c08f1cacdf460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572362940a943f9"/>
  </p:sldMasterIdLst>
  <p:sldIdLst>
    <p:sldId xmlns:r="http://schemas.openxmlformats.org/officeDocument/2006/relationships" id="256" r:id="R0991b1c766344d4f"/>
    <p:sldId xmlns:r="http://schemas.openxmlformats.org/officeDocument/2006/relationships" id="257" r:id="Re71dcfdc86a242d3"/>
    <p:sldId xmlns:r="http://schemas.openxmlformats.org/officeDocument/2006/relationships" id="258" r:id="R6c6e95bbf83b4281"/>
    <p:sldId xmlns:r="http://schemas.openxmlformats.org/officeDocument/2006/relationships" id="259" r:id="R4d727a08d3c84de6"/>
    <p:sldId xmlns:r="http://schemas.openxmlformats.org/officeDocument/2006/relationships" id="260" r:id="Rcfd6c00a78f4415d"/>
    <p:sldId xmlns:r="http://schemas.openxmlformats.org/officeDocument/2006/relationships" id="261" r:id="R07da7766dcac4983"/>
    <p:sldId xmlns:r="http://schemas.openxmlformats.org/officeDocument/2006/relationships" id="262" r:id="R5760bb4105434fd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72362940a943f9" /><Relationship Type="http://schemas.openxmlformats.org/officeDocument/2006/relationships/slide" Target="/ppt/slides/slide1.xml" Id="R0991b1c766344d4f" /><Relationship Type="http://schemas.openxmlformats.org/officeDocument/2006/relationships/slide" Target="/ppt/slides/slide2.xml" Id="Re71dcfdc86a242d3" /><Relationship Type="http://schemas.openxmlformats.org/officeDocument/2006/relationships/slide" Target="/ppt/slides/slide3.xml" Id="R6c6e95bbf83b4281" /><Relationship Type="http://schemas.openxmlformats.org/officeDocument/2006/relationships/slide" Target="/ppt/slides/slide4.xml" Id="R4d727a08d3c84de6" /><Relationship Type="http://schemas.openxmlformats.org/officeDocument/2006/relationships/slide" Target="/ppt/slides/slide5.xml" Id="Rcfd6c00a78f4415d" /><Relationship Type="http://schemas.openxmlformats.org/officeDocument/2006/relationships/slide" Target="/ppt/slides/slide6.xml" Id="R07da7766dcac4983" /><Relationship Type="http://schemas.openxmlformats.org/officeDocument/2006/relationships/slide" Target="/ppt/slides/slide7.xml" Id="R5760bb4105434fd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d026a9e0de4cd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b0783b9eea4d1f" /><Relationship Type="http://schemas.openxmlformats.org/officeDocument/2006/relationships/theme" Target="/ppt/slideMasters/theme/theme1.xml" Id="R45b41d0f43c64a7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cb0783b9eea4d1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7b0387687d43d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caf06a7a9d42e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53c2491ce4445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30e3c8fcfc49d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97c0a684214e7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c712202e97453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dce5f33bf94cf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RAHATT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RAHATT AS ble etablert [år] og holder til i Nordby.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−32 147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9 818 055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273 101 619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273 198 046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HATTELAND RANDI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Berget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2009 Nordby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992 108 673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RAHATT AS</a:t>
            </a:r>
          </a:p>
        </p:txBody>
      </p:sp>
    </p:spTree>
  </p:cSld>
  <p:clrMapOvr>
    <a:masterClrMapping xmlns:a="http://schemas.openxmlformats.org/drawingml/2006/main"/>
  </p:clrMapOvr>
</p:sld>
</file>