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cbec21dbc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7cd1ec69f4bdb"/>
  </p:sldMasterIdLst>
  <p:sldIdLst>
    <p:sldId xmlns:r="http://schemas.openxmlformats.org/officeDocument/2006/relationships" id="256" r:id="Rf740ddd156b24df2"/>
    <p:sldId xmlns:r="http://schemas.openxmlformats.org/officeDocument/2006/relationships" id="257" r:id="Ra621de069b65432c"/>
    <p:sldId xmlns:r="http://schemas.openxmlformats.org/officeDocument/2006/relationships" id="258" r:id="R8222cb2f59c74ec8"/>
    <p:sldId xmlns:r="http://schemas.openxmlformats.org/officeDocument/2006/relationships" id="259" r:id="Rac697210e97741e5"/>
    <p:sldId xmlns:r="http://schemas.openxmlformats.org/officeDocument/2006/relationships" id="260" r:id="R696cfe3d02ba49dc"/>
    <p:sldId xmlns:r="http://schemas.openxmlformats.org/officeDocument/2006/relationships" id="261" r:id="R4dddf9f80203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7cd1ec69f4bdb" /><Relationship Type="http://schemas.openxmlformats.org/officeDocument/2006/relationships/slide" Target="/ppt/slides/slide1.xml" Id="Rf740ddd156b24df2" /><Relationship Type="http://schemas.openxmlformats.org/officeDocument/2006/relationships/slide" Target="/ppt/slides/slide2.xml" Id="Ra621de069b65432c" /><Relationship Type="http://schemas.openxmlformats.org/officeDocument/2006/relationships/slide" Target="/ppt/slides/slide3.xml" Id="R8222cb2f59c74ec8" /><Relationship Type="http://schemas.openxmlformats.org/officeDocument/2006/relationships/slide" Target="/ppt/slides/slide4.xml" Id="Rac697210e97741e5" /><Relationship Type="http://schemas.openxmlformats.org/officeDocument/2006/relationships/slide" Target="/ppt/slides/slide5.xml" Id="R696cfe3d02ba49dc" /><Relationship Type="http://schemas.openxmlformats.org/officeDocument/2006/relationships/slide" Target="/ppt/slides/slide6.xml" Id="R4dddf9f80203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f2a19af01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dfdaef8194321" /><Relationship Type="http://schemas.openxmlformats.org/officeDocument/2006/relationships/theme" Target="/ppt/slideMasters/theme/theme1.xml" Id="R4b343c0319cb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dfdaef819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e07cc8282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71ecda19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8fbb4bd02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ee25e3ac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c4c7afde0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417aef63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