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a0452d1ca44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09507c20249af"/>
  </p:sldMasterIdLst>
  <p:sldIdLst>
    <p:sldId xmlns:r="http://schemas.openxmlformats.org/officeDocument/2006/relationships" id="256" r:id="R67d1e2d138f94e45"/>
    <p:sldId xmlns:r="http://schemas.openxmlformats.org/officeDocument/2006/relationships" id="257" r:id="R6665c9642a6549c1"/>
    <p:sldId xmlns:r="http://schemas.openxmlformats.org/officeDocument/2006/relationships" id="258" r:id="R0fbb1c3b7e554713"/>
    <p:sldId xmlns:r="http://schemas.openxmlformats.org/officeDocument/2006/relationships" id="259" r:id="Ra4bcdb2a9e0546fc"/>
    <p:sldId xmlns:r="http://schemas.openxmlformats.org/officeDocument/2006/relationships" id="260" r:id="Rcc72f739b52b4bb0"/>
    <p:sldId xmlns:r="http://schemas.openxmlformats.org/officeDocument/2006/relationships" id="261" r:id="R10ae098a575145f8"/>
    <p:sldId xmlns:r="http://schemas.openxmlformats.org/officeDocument/2006/relationships" id="262" r:id="R5e6309375818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09507c20249af" /><Relationship Type="http://schemas.openxmlformats.org/officeDocument/2006/relationships/slide" Target="/ppt/slides/slide1.xml" Id="R67d1e2d138f94e45" /><Relationship Type="http://schemas.openxmlformats.org/officeDocument/2006/relationships/slide" Target="/ppt/slides/slide2.xml" Id="R6665c9642a6549c1" /><Relationship Type="http://schemas.openxmlformats.org/officeDocument/2006/relationships/slide" Target="/ppt/slides/slide3.xml" Id="R0fbb1c3b7e554713" /><Relationship Type="http://schemas.openxmlformats.org/officeDocument/2006/relationships/slide" Target="/ppt/slides/slide4.xml" Id="Ra4bcdb2a9e0546fc" /><Relationship Type="http://schemas.openxmlformats.org/officeDocument/2006/relationships/slide" Target="/ppt/slides/slide5.xml" Id="Rcc72f739b52b4bb0" /><Relationship Type="http://schemas.openxmlformats.org/officeDocument/2006/relationships/slide" Target="/ppt/slides/slide6.xml" Id="R10ae098a575145f8" /><Relationship Type="http://schemas.openxmlformats.org/officeDocument/2006/relationships/slide" Target="/ppt/slides/slide7.xml" Id="R5e6309375818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d1cdb955f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fed2e2c604506" /><Relationship Type="http://schemas.openxmlformats.org/officeDocument/2006/relationships/theme" Target="/ppt/slideMasters/theme/theme1.xml" Id="R2d5b056378024c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fed2e2c60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15678473c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f9f74141c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8a14da70b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2fa402a7e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b90751d6e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dda86e09c4b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b4f1539a3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HARDANGER OG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HARDANGER OG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