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340a6dfd6f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631bf31c5408a"/>
  </p:sldMasterIdLst>
  <p:sldIdLst>
    <p:sldId xmlns:r="http://schemas.openxmlformats.org/officeDocument/2006/relationships" id="256" r:id="Rdc43741d6d024c36"/>
    <p:sldId xmlns:r="http://schemas.openxmlformats.org/officeDocument/2006/relationships" id="257" r:id="R117350fe1ba84f0e"/>
    <p:sldId xmlns:r="http://schemas.openxmlformats.org/officeDocument/2006/relationships" id="258" r:id="R46b57bed871d4c8d"/>
    <p:sldId xmlns:r="http://schemas.openxmlformats.org/officeDocument/2006/relationships" id="259" r:id="Rc5b5874594364eae"/>
    <p:sldId xmlns:r="http://schemas.openxmlformats.org/officeDocument/2006/relationships" id="260" r:id="Rc7d0fcb4595e4fe7"/>
    <p:sldId xmlns:r="http://schemas.openxmlformats.org/officeDocument/2006/relationships" id="261" r:id="R319b1a6dc9e64716"/>
    <p:sldId xmlns:r="http://schemas.openxmlformats.org/officeDocument/2006/relationships" id="262" r:id="R5b3dae198d69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631bf31c5408a" /><Relationship Type="http://schemas.openxmlformats.org/officeDocument/2006/relationships/slide" Target="/ppt/slides/slide1.xml" Id="Rdc43741d6d024c36" /><Relationship Type="http://schemas.openxmlformats.org/officeDocument/2006/relationships/slide" Target="/ppt/slides/slide2.xml" Id="R117350fe1ba84f0e" /><Relationship Type="http://schemas.openxmlformats.org/officeDocument/2006/relationships/slide" Target="/ppt/slides/slide3.xml" Id="R46b57bed871d4c8d" /><Relationship Type="http://schemas.openxmlformats.org/officeDocument/2006/relationships/slide" Target="/ppt/slides/slide4.xml" Id="Rc5b5874594364eae" /><Relationship Type="http://schemas.openxmlformats.org/officeDocument/2006/relationships/slide" Target="/ppt/slides/slide5.xml" Id="Rc7d0fcb4595e4fe7" /><Relationship Type="http://schemas.openxmlformats.org/officeDocument/2006/relationships/slide" Target="/ppt/slides/slide6.xml" Id="R319b1a6dc9e64716" /><Relationship Type="http://schemas.openxmlformats.org/officeDocument/2006/relationships/slide" Target="/ppt/slides/slide7.xml" Id="R5b3dae198d69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1b3c4fdb4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a8ded51e94cb9" /><Relationship Type="http://schemas.openxmlformats.org/officeDocument/2006/relationships/theme" Target="/ppt/slideMasters/theme/theme1.xml" Id="Rb82554344914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a8ded51e9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f179b91c3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6ae755c56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d366e991f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4406635bc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ad680a944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d18fa17334a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aec5a524849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47 015 442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521 369 042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589 994 565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HENNING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