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f6066c184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e1ab56905440a0"/>
  </p:sldMasterIdLst>
  <p:sldIdLst>
    <p:sldId xmlns:r="http://schemas.openxmlformats.org/officeDocument/2006/relationships" id="256" r:id="R7dc7da8ba264483b"/>
    <p:sldId xmlns:r="http://schemas.openxmlformats.org/officeDocument/2006/relationships" id="257" r:id="Rf907784a65854cf7"/>
    <p:sldId xmlns:r="http://schemas.openxmlformats.org/officeDocument/2006/relationships" id="258" r:id="R6e6709be99c54329"/>
    <p:sldId xmlns:r="http://schemas.openxmlformats.org/officeDocument/2006/relationships" id="259" r:id="R57c06fb47cbf45c7"/>
    <p:sldId xmlns:r="http://schemas.openxmlformats.org/officeDocument/2006/relationships" id="260" r:id="R3d62bf12c7424845"/>
    <p:sldId xmlns:r="http://schemas.openxmlformats.org/officeDocument/2006/relationships" id="261" r:id="R9e572f336e33416b"/>
    <p:sldId xmlns:r="http://schemas.openxmlformats.org/officeDocument/2006/relationships" id="262" r:id="Rccb9f3865c72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1ab56905440a0" /><Relationship Type="http://schemas.openxmlformats.org/officeDocument/2006/relationships/slide" Target="/ppt/slides/slide1.xml" Id="R7dc7da8ba264483b" /><Relationship Type="http://schemas.openxmlformats.org/officeDocument/2006/relationships/slide" Target="/ppt/slides/slide2.xml" Id="Rf907784a65854cf7" /><Relationship Type="http://schemas.openxmlformats.org/officeDocument/2006/relationships/slide" Target="/ppt/slides/slide3.xml" Id="R6e6709be99c54329" /><Relationship Type="http://schemas.openxmlformats.org/officeDocument/2006/relationships/slide" Target="/ppt/slides/slide4.xml" Id="R57c06fb47cbf45c7" /><Relationship Type="http://schemas.openxmlformats.org/officeDocument/2006/relationships/slide" Target="/ppt/slides/slide5.xml" Id="R3d62bf12c7424845" /><Relationship Type="http://schemas.openxmlformats.org/officeDocument/2006/relationships/slide" Target="/ppt/slides/slide6.xml" Id="R9e572f336e33416b" /><Relationship Type="http://schemas.openxmlformats.org/officeDocument/2006/relationships/slide" Target="/ppt/slides/slide7.xml" Id="Rccb9f3865c72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f02f9ab6b47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25e8f32744e77" /><Relationship Type="http://schemas.openxmlformats.org/officeDocument/2006/relationships/theme" Target="/ppt/slideMasters/theme/theme1.xml" Id="R5eda8428267140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125e8f3274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758aa21f74f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6e13a7cdd4c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5ace9dc7e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afcf8cdfd4a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66c38146049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f92880e1940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526e649f4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44 947 442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601 815 180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629 881 573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AXEL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