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4711c6d57f4f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1578f12764440"/>
  </p:sldMasterIdLst>
  <p:sldIdLst>
    <p:sldId xmlns:r="http://schemas.openxmlformats.org/officeDocument/2006/relationships" id="256" r:id="R9e3c805358fa4ebc"/>
    <p:sldId xmlns:r="http://schemas.openxmlformats.org/officeDocument/2006/relationships" id="257" r:id="R945c202b376c4b10"/>
    <p:sldId xmlns:r="http://schemas.openxmlformats.org/officeDocument/2006/relationships" id="258" r:id="Rf57bce6498b74837"/>
    <p:sldId xmlns:r="http://schemas.openxmlformats.org/officeDocument/2006/relationships" id="259" r:id="Ra0dd9c909375458a"/>
    <p:sldId xmlns:r="http://schemas.openxmlformats.org/officeDocument/2006/relationships" id="260" r:id="R10db0fd899c5482c"/>
    <p:sldId xmlns:r="http://schemas.openxmlformats.org/officeDocument/2006/relationships" id="261" r:id="R143f6b1cef424dc8"/>
    <p:sldId xmlns:r="http://schemas.openxmlformats.org/officeDocument/2006/relationships" id="262" r:id="R3117d1810449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1578f12764440" /><Relationship Type="http://schemas.openxmlformats.org/officeDocument/2006/relationships/slide" Target="/ppt/slides/slide1.xml" Id="R9e3c805358fa4ebc" /><Relationship Type="http://schemas.openxmlformats.org/officeDocument/2006/relationships/slide" Target="/ppt/slides/slide2.xml" Id="R945c202b376c4b10" /><Relationship Type="http://schemas.openxmlformats.org/officeDocument/2006/relationships/slide" Target="/ppt/slides/slide3.xml" Id="Rf57bce6498b74837" /><Relationship Type="http://schemas.openxmlformats.org/officeDocument/2006/relationships/slide" Target="/ppt/slides/slide4.xml" Id="Ra0dd9c909375458a" /><Relationship Type="http://schemas.openxmlformats.org/officeDocument/2006/relationships/slide" Target="/ppt/slides/slide5.xml" Id="R10db0fd899c5482c" /><Relationship Type="http://schemas.openxmlformats.org/officeDocument/2006/relationships/slide" Target="/ppt/slides/slide6.xml" Id="R143f6b1cef424dc8" /><Relationship Type="http://schemas.openxmlformats.org/officeDocument/2006/relationships/slide" Target="/ppt/slides/slide7.xml" Id="R3117d1810449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775cf1d034d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862b57d9f4730" /><Relationship Type="http://schemas.openxmlformats.org/officeDocument/2006/relationships/theme" Target="/ppt/slideMasters/theme/theme1.xml" Id="R4d12bc854463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862b57d9f47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95f1bc6fb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ca027642a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533918e6a46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ab0541ac3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50817fed7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b39a8c7c14f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24f2b9f3d4a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MATTERHORN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42 804 556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532 791 625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565 620 894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TERESA RAMM KLAVENESS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