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396c329b44e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542b3b3764577"/>
  </p:sldMasterIdLst>
  <p:sldIdLst>
    <p:sldId xmlns:r="http://schemas.openxmlformats.org/officeDocument/2006/relationships" id="256" r:id="Re8204a33fabe4ea3"/>
    <p:sldId xmlns:r="http://schemas.openxmlformats.org/officeDocument/2006/relationships" id="257" r:id="R832fac8da62043eb"/>
    <p:sldId xmlns:r="http://schemas.openxmlformats.org/officeDocument/2006/relationships" id="258" r:id="Ra26c3e15d4de4e21"/>
    <p:sldId xmlns:r="http://schemas.openxmlformats.org/officeDocument/2006/relationships" id="259" r:id="R178d0fbe7db74846"/>
    <p:sldId xmlns:r="http://schemas.openxmlformats.org/officeDocument/2006/relationships" id="260" r:id="R22854fdfd6d94fb1"/>
    <p:sldId xmlns:r="http://schemas.openxmlformats.org/officeDocument/2006/relationships" id="261" r:id="R60701abff6594245"/>
    <p:sldId xmlns:r="http://schemas.openxmlformats.org/officeDocument/2006/relationships" id="262" r:id="R3e1b70330963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542b3b3764577" /><Relationship Type="http://schemas.openxmlformats.org/officeDocument/2006/relationships/slide" Target="/ppt/slides/slide1.xml" Id="Re8204a33fabe4ea3" /><Relationship Type="http://schemas.openxmlformats.org/officeDocument/2006/relationships/slide" Target="/ppt/slides/slide2.xml" Id="R832fac8da62043eb" /><Relationship Type="http://schemas.openxmlformats.org/officeDocument/2006/relationships/slide" Target="/ppt/slides/slide3.xml" Id="Ra26c3e15d4de4e21" /><Relationship Type="http://schemas.openxmlformats.org/officeDocument/2006/relationships/slide" Target="/ppt/slides/slide4.xml" Id="R178d0fbe7db74846" /><Relationship Type="http://schemas.openxmlformats.org/officeDocument/2006/relationships/slide" Target="/ppt/slides/slide5.xml" Id="R22854fdfd6d94fb1" /><Relationship Type="http://schemas.openxmlformats.org/officeDocument/2006/relationships/slide" Target="/ppt/slides/slide6.xml" Id="R60701abff6594245" /><Relationship Type="http://schemas.openxmlformats.org/officeDocument/2006/relationships/slide" Target="/ppt/slides/slide7.xml" Id="R3e1b70330963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79b1d41af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270f733b649c3" /><Relationship Type="http://schemas.openxmlformats.org/officeDocument/2006/relationships/theme" Target="/ppt/slideMasters/theme/theme1.xml" Id="R397efb60a5b1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270f733b6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532dd59194c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433e8323e40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9e6022c8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58e8cc347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500991c40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645a1840a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ddef133bd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19 446 339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202 787 319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206 761 608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MORTEN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