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371a4f4acb45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1ed677dbf14bae"/>
  </p:sldMasterIdLst>
  <p:sldIdLst>
    <p:sldId xmlns:r="http://schemas.openxmlformats.org/officeDocument/2006/relationships" id="256" r:id="R9bed809e039d4868"/>
    <p:sldId xmlns:r="http://schemas.openxmlformats.org/officeDocument/2006/relationships" id="257" r:id="R86e307dd603d4f31"/>
    <p:sldId xmlns:r="http://schemas.openxmlformats.org/officeDocument/2006/relationships" id="258" r:id="Rc3b40e42dcae477d"/>
    <p:sldId xmlns:r="http://schemas.openxmlformats.org/officeDocument/2006/relationships" id="259" r:id="R581a2abaae4647f9"/>
    <p:sldId xmlns:r="http://schemas.openxmlformats.org/officeDocument/2006/relationships" id="260" r:id="R1584abec98d547cb"/>
    <p:sldId xmlns:r="http://schemas.openxmlformats.org/officeDocument/2006/relationships" id="261" r:id="Rb9e3369231314c84"/>
    <p:sldId xmlns:r="http://schemas.openxmlformats.org/officeDocument/2006/relationships" id="262" r:id="R7938741c127648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ed677dbf14bae" /><Relationship Type="http://schemas.openxmlformats.org/officeDocument/2006/relationships/slide" Target="/ppt/slides/slide1.xml" Id="R9bed809e039d4868" /><Relationship Type="http://schemas.openxmlformats.org/officeDocument/2006/relationships/slide" Target="/ppt/slides/slide2.xml" Id="R86e307dd603d4f31" /><Relationship Type="http://schemas.openxmlformats.org/officeDocument/2006/relationships/slide" Target="/ppt/slides/slide3.xml" Id="Rc3b40e42dcae477d" /><Relationship Type="http://schemas.openxmlformats.org/officeDocument/2006/relationships/slide" Target="/ppt/slides/slide4.xml" Id="R581a2abaae4647f9" /><Relationship Type="http://schemas.openxmlformats.org/officeDocument/2006/relationships/slide" Target="/ppt/slides/slide5.xml" Id="R1584abec98d547cb" /><Relationship Type="http://schemas.openxmlformats.org/officeDocument/2006/relationships/slide" Target="/ppt/slides/slide6.xml" Id="Rb9e3369231314c84" /><Relationship Type="http://schemas.openxmlformats.org/officeDocument/2006/relationships/slide" Target="/ppt/slides/slide7.xml" Id="R7938741c127648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e40481493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c02acaf6e41d1" /><Relationship Type="http://schemas.openxmlformats.org/officeDocument/2006/relationships/theme" Target="/ppt/slideMasters/theme/theme1.xml" Id="Ra68390e8661d4b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3c02acaf6e41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62a09182d46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f28137bdc4d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ce76007624f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4d9b625ca41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86c30f07741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31b618e0945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5e1f073b341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TRUNKFISH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TRUNKFISH CAPITAL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30 970 652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30 920 833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21 886 502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42 341 121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 ØGREID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