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8b0773d5534f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621e869f9c4c4c"/>
  </p:sldMasterIdLst>
  <p:sldIdLst>
    <p:sldId xmlns:r="http://schemas.openxmlformats.org/officeDocument/2006/relationships" id="256" r:id="Rff9b353ea3424d4c"/>
    <p:sldId xmlns:r="http://schemas.openxmlformats.org/officeDocument/2006/relationships" id="257" r:id="R8e0cd31119bd4021"/>
    <p:sldId xmlns:r="http://schemas.openxmlformats.org/officeDocument/2006/relationships" id="258" r:id="R56ad744c42a34cc8"/>
    <p:sldId xmlns:r="http://schemas.openxmlformats.org/officeDocument/2006/relationships" id="259" r:id="R498220dcd02a4a90"/>
    <p:sldId xmlns:r="http://schemas.openxmlformats.org/officeDocument/2006/relationships" id="260" r:id="Rb457e6b167a64f03"/>
    <p:sldId xmlns:r="http://schemas.openxmlformats.org/officeDocument/2006/relationships" id="261" r:id="Rf8e45db121a74f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21e869f9c4c4c" /><Relationship Type="http://schemas.openxmlformats.org/officeDocument/2006/relationships/slide" Target="/ppt/slides/slide1.xml" Id="Rff9b353ea3424d4c" /><Relationship Type="http://schemas.openxmlformats.org/officeDocument/2006/relationships/slide" Target="/ppt/slides/slide2.xml" Id="R8e0cd31119bd4021" /><Relationship Type="http://schemas.openxmlformats.org/officeDocument/2006/relationships/slide" Target="/ppt/slides/slide3.xml" Id="R56ad744c42a34cc8" /><Relationship Type="http://schemas.openxmlformats.org/officeDocument/2006/relationships/slide" Target="/ppt/slides/slide4.xml" Id="R498220dcd02a4a90" /><Relationship Type="http://schemas.openxmlformats.org/officeDocument/2006/relationships/slide" Target="/ppt/slides/slide5.xml" Id="Rb457e6b167a64f03" /><Relationship Type="http://schemas.openxmlformats.org/officeDocument/2006/relationships/slide" Target="/ppt/slides/slide6.xml" Id="Rf8e45db121a74f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d1c5e339d43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00f8be9444762" /><Relationship Type="http://schemas.openxmlformats.org/officeDocument/2006/relationships/theme" Target="/ppt/slideMasters/theme/theme1.xml" Id="Ra8b4922158c440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00f8be94447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d94fb05a94a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60c334a8843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1e6a301cf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b9e41c9da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cdd85712841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f40e6dc37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TRUNKFISH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TRUNKFISH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TRUNKFISH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TRUNKFISH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TRUNKFISH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TRUNKFISH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Øgreid AS, 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992 097 272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TRUNKFISH CAPITAL AS</a:t>
            </a:r>
          </a:p>
        </p:txBody>
      </p:sp>
    </p:spTree>
  </p:cSld>
  <p:clrMapOvr>
    <a:masterClrMapping xmlns:a="http://schemas.openxmlformats.org/drawingml/2006/main"/>
  </p:clrMapOvr>
</p:sld>
</file>