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a424dc55f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9ba50a12e48cb"/>
  </p:sldMasterIdLst>
  <p:sldIdLst>
    <p:sldId xmlns:r="http://schemas.openxmlformats.org/officeDocument/2006/relationships" id="256" r:id="R72336c93e84c470e"/>
    <p:sldId xmlns:r="http://schemas.openxmlformats.org/officeDocument/2006/relationships" id="257" r:id="R3fd6e89d08f04874"/>
    <p:sldId xmlns:r="http://schemas.openxmlformats.org/officeDocument/2006/relationships" id="258" r:id="R093a261d3fcf4481"/>
    <p:sldId xmlns:r="http://schemas.openxmlformats.org/officeDocument/2006/relationships" id="259" r:id="Rcc0f5476eb4947eb"/>
    <p:sldId xmlns:r="http://schemas.openxmlformats.org/officeDocument/2006/relationships" id="260" r:id="R49227efd9e80434e"/>
    <p:sldId xmlns:r="http://schemas.openxmlformats.org/officeDocument/2006/relationships" id="261" r:id="R679ee8c209454b71"/>
    <p:sldId xmlns:r="http://schemas.openxmlformats.org/officeDocument/2006/relationships" id="262" r:id="R0f46ce026381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9ba50a12e48cb" /><Relationship Type="http://schemas.openxmlformats.org/officeDocument/2006/relationships/slide" Target="/ppt/slides/slide1.xml" Id="R72336c93e84c470e" /><Relationship Type="http://schemas.openxmlformats.org/officeDocument/2006/relationships/slide" Target="/ppt/slides/slide2.xml" Id="R3fd6e89d08f04874" /><Relationship Type="http://schemas.openxmlformats.org/officeDocument/2006/relationships/slide" Target="/ppt/slides/slide3.xml" Id="R093a261d3fcf4481" /><Relationship Type="http://schemas.openxmlformats.org/officeDocument/2006/relationships/slide" Target="/ppt/slides/slide4.xml" Id="Rcc0f5476eb4947eb" /><Relationship Type="http://schemas.openxmlformats.org/officeDocument/2006/relationships/slide" Target="/ppt/slides/slide5.xml" Id="R49227efd9e80434e" /><Relationship Type="http://schemas.openxmlformats.org/officeDocument/2006/relationships/slide" Target="/ppt/slides/slide6.xml" Id="R679ee8c209454b71" /><Relationship Type="http://schemas.openxmlformats.org/officeDocument/2006/relationships/slide" Target="/ppt/slides/slide7.xml" Id="R0f46ce026381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64d01f324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473e11c344f8a" /><Relationship Type="http://schemas.openxmlformats.org/officeDocument/2006/relationships/theme" Target="/ppt/slideMasters/theme/theme1.xml" Id="R2271626c2681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473e11c34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7528350ae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42620e9b6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436232be1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6bdcf016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f7a7a6e7d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998b2d04c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baa0c7845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HEDWIG ØGREID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30 493 532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31 207 158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61 031 550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