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9b02c0e2b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8d6d339154691"/>
  </p:sldMasterIdLst>
  <p:sldIdLst>
    <p:sldId xmlns:r="http://schemas.openxmlformats.org/officeDocument/2006/relationships" id="256" r:id="R77e0f80207bb4536"/>
    <p:sldId xmlns:r="http://schemas.openxmlformats.org/officeDocument/2006/relationships" id="257" r:id="Rf764f131f3b6492c"/>
    <p:sldId xmlns:r="http://schemas.openxmlformats.org/officeDocument/2006/relationships" id="258" r:id="R05b520abe1254c3b"/>
    <p:sldId xmlns:r="http://schemas.openxmlformats.org/officeDocument/2006/relationships" id="259" r:id="R5e486e98492341f9"/>
    <p:sldId xmlns:r="http://schemas.openxmlformats.org/officeDocument/2006/relationships" id="260" r:id="Rbfa073cf8baa4e78"/>
    <p:sldId xmlns:r="http://schemas.openxmlformats.org/officeDocument/2006/relationships" id="261" r:id="Rf98ac4a9b5814b94"/>
    <p:sldId xmlns:r="http://schemas.openxmlformats.org/officeDocument/2006/relationships" id="262" r:id="Rffa251492348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8d6d339154691" /><Relationship Type="http://schemas.openxmlformats.org/officeDocument/2006/relationships/slide" Target="/ppt/slides/slide1.xml" Id="R77e0f80207bb4536" /><Relationship Type="http://schemas.openxmlformats.org/officeDocument/2006/relationships/slide" Target="/ppt/slides/slide2.xml" Id="Rf764f131f3b6492c" /><Relationship Type="http://schemas.openxmlformats.org/officeDocument/2006/relationships/slide" Target="/ppt/slides/slide3.xml" Id="R05b520abe1254c3b" /><Relationship Type="http://schemas.openxmlformats.org/officeDocument/2006/relationships/slide" Target="/ppt/slides/slide4.xml" Id="R5e486e98492341f9" /><Relationship Type="http://schemas.openxmlformats.org/officeDocument/2006/relationships/slide" Target="/ppt/slides/slide5.xml" Id="Rbfa073cf8baa4e78" /><Relationship Type="http://schemas.openxmlformats.org/officeDocument/2006/relationships/slide" Target="/ppt/slides/slide6.xml" Id="Rf98ac4a9b5814b94" /><Relationship Type="http://schemas.openxmlformats.org/officeDocument/2006/relationships/slide" Target="/ppt/slides/slide7.xml" Id="Rffa251492348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84281d28d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50f30fdb470f" /><Relationship Type="http://schemas.openxmlformats.org/officeDocument/2006/relationships/theme" Target="/ppt/slideMasters/theme/theme1.xml" Id="Reee768737ccf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850f30fdb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70fa8b2fc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7f92aeb50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5651c965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e8f20dd9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6bd5de5c9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077f85173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f6e2f7a53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