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fd51bab44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db391670a64d14"/>
  </p:sldMasterIdLst>
  <p:sldIdLst>
    <p:sldId xmlns:r="http://schemas.openxmlformats.org/officeDocument/2006/relationships" id="256" r:id="Re63331d4f23d46ab"/>
    <p:sldId xmlns:r="http://schemas.openxmlformats.org/officeDocument/2006/relationships" id="257" r:id="R2b306c4435bf4141"/>
    <p:sldId xmlns:r="http://schemas.openxmlformats.org/officeDocument/2006/relationships" id="258" r:id="R4fb0f162f11f407c"/>
    <p:sldId xmlns:r="http://schemas.openxmlformats.org/officeDocument/2006/relationships" id="259" r:id="R406a2285f4d94d20"/>
    <p:sldId xmlns:r="http://schemas.openxmlformats.org/officeDocument/2006/relationships" id="260" r:id="R9ae1af6c368a4e04"/>
    <p:sldId xmlns:r="http://schemas.openxmlformats.org/officeDocument/2006/relationships" id="261" r:id="Rcc4b94b70b9f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b391670a64d14" /><Relationship Type="http://schemas.openxmlformats.org/officeDocument/2006/relationships/slide" Target="/ppt/slides/slide1.xml" Id="Re63331d4f23d46ab" /><Relationship Type="http://schemas.openxmlformats.org/officeDocument/2006/relationships/slide" Target="/ppt/slides/slide2.xml" Id="R2b306c4435bf4141" /><Relationship Type="http://schemas.openxmlformats.org/officeDocument/2006/relationships/slide" Target="/ppt/slides/slide3.xml" Id="R4fb0f162f11f407c" /><Relationship Type="http://schemas.openxmlformats.org/officeDocument/2006/relationships/slide" Target="/ppt/slides/slide4.xml" Id="R406a2285f4d94d20" /><Relationship Type="http://schemas.openxmlformats.org/officeDocument/2006/relationships/slide" Target="/ppt/slides/slide5.xml" Id="R9ae1af6c368a4e04" /><Relationship Type="http://schemas.openxmlformats.org/officeDocument/2006/relationships/slide" Target="/ppt/slides/slide6.xml" Id="Rcc4b94b70b9f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3e6895a71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df5c075d4b60" /><Relationship Type="http://schemas.openxmlformats.org/officeDocument/2006/relationships/theme" Target="/ppt/slideMasters/theme/theme1.xml" Id="R60f19ac4d3d4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6df5c075d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f33c2de01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87b6b381c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5dae72a8e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d565adb1e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fca67c550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0e906658c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