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fcaac824bb47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baf47b2a0f4c8b"/>
  </p:sldMasterIdLst>
  <p:sldIdLst>
    <p:sldId xmlns:r="http://schemas.openxmlformats.org/officeDocument/2006/relationships" id="256" r:id="Rbe7700f7b50c4829"/>
    <p:sldId xmlns:r="http://schemas.openxmlformats.org/officeDocument/2006/relationships" id="257" r:id="Rbbe517db7e984fb5"/>
    <p:sldId xmlns:r="http://schemas.openxmlformats.org/officeDocument/2006/relationships" id="258" r:id="Rff695a6561be44cd"/>
    <p:sldId xmlns:r="http://schemas.openxmlformats.org/officeDocument/2006/relationships" id="259" r:id="Rb43df6ad828e4a4d"/>
    <p:sldId xmlns:r="http://schemas.openxmlformats.org/officeDocument/2006/relationships" id="260" r:id="Rf2abff7259e149a2"/>
    <p:sldId xmlns:r="http://schemas.openxmlformats.org/officeDocument/2006/relationships" id="261" r:id="R9e20cd383bee4e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baf47b2a0f4c8b" /><Relationship Type="http://schemas.openxmlformats.org/officeDocument/2006/relationships/slide" Target="/ppt/slides/slide1.xml" Id="Rbe7700f7b50c4829" /><Relationship Type="http://schemas.openxmlformats.org/officeDocument/2006/relationships/slide" Target="/ppt/slides/slide2.xml" Id="Rbbe517db7e984fb5" /><Relationship Type="http://schemas.openxmlformats.org/officeDocument/2006/relationships/slide" Target="/ppt/slides/slide3.xml" Id="Rff695a6561be44cd" /><Relationship Type="http://schemas.openxmlformats.org/officeDocument/2006/relationships/slide" Target="/ppt/slides/slide4.xml" Id="Rb43df6ad828e4a4d" /><Relationship Type="http://schemas.openxmlformats.org/officeDocument/2006/relationships/slide" Target="/ppt/slides/slide5.xml" Id="Rf2abff7259e149a2" /><Relationship Type="http://schemas.openxmlformats.org/officeDocument/2006/relationships/slide" Target="/ppt/slides/slide6.xml" Id="R9e20cd383bee4e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9de1ad395549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298060ae14542" /><Relationship Type="http://schemas.openxmlformats.org/officeDocument/2006/relationships/theme" Target="/ppt/slideMasters/theme/theme1.xml" Id="R0f86bad14bd446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5298060ae145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5925c98a245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f0d69360443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baa59707542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e596ad1e940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a89eeb0b541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a622e49f14a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PANDO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Solnørdalsvegen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6240 Ørskog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992 084 723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AS</a:t>
            </a:r>
          </a:p>
        </p:txBody>
      </p:sp>
    </p:spTree>
  </p:cSld>
  <p:clrMapOvr>
    <a:masterClrMapping xmlns:a="http://schemas.openxmlformats.org/drawingml/2006/main"/>
  </p:clrMapOvr>
</p:sld>
</file>