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4b72d302094b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5c850b0d541bd"/>
  </p:sldMasterIdLst>
  <p:sldIdLst>
    <p:sldId xmlns:r="http://schemas.openxmlformats.org/officeDocument/2006/relationships" id="256" r:id="R6604b02df7154025"/>
    <p:sldId xmlns:r="http://schemas.openxmlformats.org/officeDocument/2006/relationships" id="257" r:id="R374468fff59b4d36"/>
    <p:sldId xmlns:r="http://schemas.openxmlformats.org/officeDocument/2006/relationships" id="258" r:id="R00ae3fc80ff54d1b"/>
    <p:sldId xmlns:r="http://schemas.openxmlformats.org/officeDocument/2006/relationships" id="259" r:id="R3b1a1709d1854d28"/>
    <p:sldId xmlns:r="http://schemas.openxmlformats.org/officeDocument/2006/relationships" id="260" r:id="Rf9345f796e714c32"/>
    <p:sldId xmlns:r="http://schemas.openxmlformats.org/officeDocument/2006/relationships" id="261" r:id="R62b3bdd61b9b4008"/>
    <p:sldId xmlns:r="http://schemas.openxmlformats.org/officeDocument/2006/relationships" id="262" r:id="Rb7a5a7991cc446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5c850b0d541bd" /><Relationship Type="http://schemas.openxmlformats.org/officeDocument/2006/relationships/slide" Target="/ppt/slides/slide1.xml" Id="R6604b02df7154025" /><Relationship Type="http://schemas.openxmlformats.org/officeDocument/2006/relationships/slide" Target="/ppt/slides/slide2.xml" Id="R374468fff59b4d36" /><Relationship Type="http://schemas.openxmlformats.org/officeDocument/2006/relationships/slide" Target="/ppt/slides/slide3.xml" Id="R00ae3fc80ff54d1b" /><Relationship Type="http://schemas.openxmlformats.org/officeDocument/2006/relationships/slide" Target="/ppt/slides/slide4.xml" Id="R3b1a1709d1854d28" /><Relationship Type="http://schemas.openxmlformats.org/officeDocument/2006/relationships/slide" Target="/ppt/slides/slide5.xml" Id="Rf9345f796e714c32" /><Relationship Type="http://schemas.openxmlformats.org/officeDocument/2006/relationships/slide" Target="/ppt/slides/slide6.xml" Id="R62b3bdd61b9b4008" /><Relationship Type="http://schemas.openxmlformats.org/officeDocument/2006/relationships/slide" Target="/ppt/slides/slide7.xml" Id="Rb7a5a7991cc446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f3d53f44646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58a01e91b4d90" /><Relationship Type="http://schemas.openxmlformats.org/officeDocument/2006/relationships/theme" Target="/ppt/slideMasters/theme/theme1.xml" Id="R76bfc5961caa4b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558a01e91b4d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2895848bb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2a8fe56f5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b6c32df8d46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6ee78d38a4d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7d29358ab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c35e4411747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cbbadc16744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HAVSTUENE DRIFT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HAVSTUENE DRIFT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8 422 967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93,4 %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ROFISK AS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992 078 944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