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a2f2817da3d432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7f3bc4889e341e5"/>
  </p:sldMasterIdLst>
  <p:sldIdLst>
    <p:sldId xmlns:r="http://schemas.openxmlformats.org/officeDocument/2006/relationships" id="256" r:id="R5528004f79ed4606"/>
    <p:sldId xmlns:r="http://schemas.openxmlformats.org/officeDocument/2006/relationships" id="257" r:id="Rfc5fee7cb5324cde"/>
    <p:sldId xmlns:r="http://schemas.openxmlformats.org/officeDocument/2006/relationships" id="258" r:id="R462d6b17dd1f403d"/>
    <p:sldId xmlns:r="http://schemas.openxmlformats.org/officeDocument/2006/relationships" id="259" r:id="Rfe2dba1839974187"/>
    <p:sldId xmlns:r="http://schemas.openxmlformats.org/officeDocument/2006/relationships" id="260" r:id="Rcb2723fc4150482b"/>
    <p:sldId xmlns:r="http://schemas.openxmlformats.org/officeDocument/2006/relationships" id="261" r:id="R2f92c3724efa429d"/>
    <p:sldId xmlns:r="http://schemas.openxmlformats.org/officeDocument/2006/relationships" id="262" r:id="Ra2217aab77f14c3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7f3bc4889e341e5" /><Relationship Type="http://schemas.openxmlformats.org/officeDocument/2006/relationships/slide" Target="/ppt/slides/slide1.xml" Id="R5528004f79ed4606" /><Relationship Type="http://schemas.openxmlformats.org/officeDocument/2006/relationships/slide" Target="/ppt/slides/slide2.xml" Id="Rfc5fee7cb5324cde" /><Relationship Type="http://schemas.openxmlformats.org/officeDocument/2006/relationships/slide" Target="/ppt/slides/slide3.xml" Id="R462d6b17dd1f403d" /><Relationship Type="http://schemas.openxmlformats.org/officeDocument/2006/relationships/slide" Target="/ppt/slides/slide4.xml" Id="Rfe2dba1839974187" /><Relationship Type="http://schemas.openxmlformats.org/officeDocument/2006/relationships/slide" Target="/ppt/slides/slide5.xml" Id="Rcb2723fc4150482b" /><Relationship Type="http://schemas.openxmlformats.org/officeDocument/2006/relationships/slide" Target="/ppt/slides/slide6.xml" Id="R2f92c3724efa429d" /><Relationship Type="http://schemas.openxmlformats.org/officeDocument/2006/relationships/slide" Target="/ppt/slides/slide7.xml" Id="Ra2217aab77f14c3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9423277c1de4e4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d2932d53b40432a" /><Relationship Type="http://schemas.openxmlformats.org/officeDocument/2006/relationships/theme" Target="/ppt/slideMasters/theme/theme1.xml" Id="R90f367703ba34e2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d2932d53b40432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013181366e5405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34b2c02d7ea4d5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24870673ee9440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f3ea2291e004b3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6fc48600c044601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94c2345e50a4e81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88bf32814ee42e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SYSEG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SYSEG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SYSEG AS ble etablert [år] og holder til i Haugesund.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SYSEG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SYSEG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SYSEG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−46 853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5 770 422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160 455 552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160 547 679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SYSEG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SYNNØVE SEGLEM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SYSEG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Smedasundet 40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5529 Haugesund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992 078 081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SYSEG AS</a:t>
            </a:r>
          </a:p>
        </p:txBody>
      </p:sp>
    </p:spTree>
  </p:cSld>
  <p:clrMapOvr>
    <a:masterClrMapping xmlns:a="http://schemas.openxmlformats.org/drawingml/2006/main"/>
  </p:clrMapOvr>
</p:sld>
</file>