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108e23370e4b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613638431042e5"/>
  </p:sldMasterIdLst>
  <p:sldIdLst>
    <p:sldId xmlns:r="http://schemas.openxmlformats.org/officeDocument/2006/relationships" id="256" r:id="R77ce8a95bda242e6"/>
    <p:sldId xmlns:r="http://schemas.openxmlformats.org/officeDocument/2006/relationships" id="257" r:id="Rc0f0e837e10942cb"/>
    <p:sldId xmlns:r="http://schemas.openxmlformats.org/officeDocument/2006/relationships" id="258" r:id="Rcbf479ca4927463a"/>
    <p:sldId xmlns:r="http://schemas.openxmlformats.org/officeDocument/2006/relationships" id="259" r:id="Raa39a108090c4b0f"/>
    <p:sldId xmlns:r="http://schemas.openxmlformats.org/officeDocument/2006/relationships" id="260" r:id="R04845d6f3505426a"/>
    <p:sldId xmlns:r="http://schemas.openxmlformats.org/officeDocument/2006/relationships" id="261" r:id="R3a66d29eb4b94c0e"/>
    <p:sldId xmlns:r="http://schemas.openxmlformats.org/officeDocument/2006/relationships" id="262" r:id="R20c58db0dfaf4e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613638431042e5" /><Relationship Type="http://schemas.openxmlformats.org/officeDocument/2006/relationships/slide" Target="/ppt/slides/slide1.xml" Id="R77ce8a95bda242e6" /><Relationship Type="http://schemas.openxmlformats.org/officeDocument/2006/relationships/slide" Target="/ppt/slides/slide2.xml" Id="Rc0f0e837e10942cb" /><Relationship Type="http://schemas.openxmlformats.org/officeDocument/2006/relationships/slide" Target="/ppt/slides/slide3.xml" Id="Rcbf479ca4927463a" /><Relationship Type="http://schemas.openxmlformats.org/officeDocument/2006/relationships/slide" Target="/ppt/slides/slide4.xml" Id="Raa39a108090c4b0f" /><Relationship Type="http://schemas.openxmlformats.org/officeDocument/2006/relationships/slide" Target="/ppt/slides/slide5.xml" Id="R04845d6f3505426a" /><Relationship Type="http://schemas.openxmlformats.org/officeDocument/2006/relationships/slide" Target="/ppt/slides/slide6.xml" Id="R3a66d29eb4b94c0e" /><Relationship Type="http://schemas.openxmlformats.org/officeDocument/2006/relationships/slide" Target="/ppt/slides/slide7.xml" Id="R20c58db0dfaf4e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604d9c952749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6a0935e884b7e" /><Relationship Type="http://schemas.openxmlformats.org/officeDocument/2006/relationships/theme" Target="/ppt/slideMasters/theme/theme1.xml" Id="R12bfce57741840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d6a0935e884b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0545fc0d343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ef10cf0d043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314fc003941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2fb37647d42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37abefea84f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37af54bce4b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98577264d41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FIMLAND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FIMLAND HOLDING AS ble etablert [år] og holder til i Hyggen.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7 452 348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7 166 145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8 553 281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48 734 982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55 660 172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SIGBJØRN FIMLAND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Grimsrudveien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3442 Hyggen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992 071 923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FIMLAND HOLDING AS</a:t>
            </a:r>
          </a:p>
        </p:txBody>
      </p:sp>
    </p:spTree>
  </p:cSld>
  <p:clrMapOvr>
    <a:masterClrMapping xmlns:a="http://schemas.openxmlformats.org/drawingml/2006/main"/>
  </p:clrMapOvr>
</p:sld>
</file>