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6062aee9fd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cd8efb2334aec"/>
  </p:sldMasterIdLst>
  <p:sldIdLst>
    <p:sldId xmlns:r="http://schemas.openxmlformats.org/officeDocument/2006/relationships" id="256" r:id="R2dbccaf4d1bc4c15"/>
    <p:sldId xmlns:r="http://schemas.openxmlformats.org/officeDocument/2006/relationships" id="257" r:id="Re0ebb185237d4ea8"/>
    <p:sldId xmlns:r="http://schemas.openxmlformats.org/officeDocument/2006/relationships" id="258" r:id="R957bd60cdcff433c"/>
    <p:sldId xmlns:r="http://schemas.openxmlformats.org/officeDocument/2006/relationships" id="259" r:id="R53f14bc4367841ae"/>
    <p:sldId xmlns:r="http://schemas.openxmlformats.org/officeDocument/2006/relationships" id="260" r:id="R7dffc9d99cb64a73"/>
    <p:sldId xmlns:r="http://schemas.openxmlformats.org/officeDocument/2006/relationships" id="261" r:id="Rcde361a530bc4f78"/>
    <p:sldId xmlns:r="http://schemas.openxmlformats.org/officeDocument/2006/relationships" id="262" r:id="Rea176982e595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cd8efb2334aec" /><Relationship Type="http://schemas.openxmlformats.org/officeDocument/2006/relationships/slide" Target="/ppt/slides/slide1.xml" Id="R2dbccaf4d1bc4c15" /><Relationship Type="http://schemas.openxmlformats.org/officeDocument/2006/relationships/slide" Target="/ppt/slides/slide2.xml" Id="Re0ebb185237d4ea8" /><Relationship Type="http://schemas.openxmlformats.org/officeDocument/2006/relationships/slide" Target="/ppt/slides/slide3.xml" Id="R957bd60cdcff433c" /><Relationship Type="http://schemas.openxmlformats.org/officeDocument/2006/relationships/slide" Target="/ppt/slides/slide4.xml" Id="R53f14bc4367841ae" /><Relationship Type="http://schemas.openxmlformats.org/officeDocument/2006/relationships/slide" Target="/ppt/slides/slide5.xml" Id="R7dffc9d99cb64a73" /><Relationship Type="http://schemas.openxmlformats.org/officeDocument/2006/relationships/slide" Target="/ppt/slides/slide6.xml" Id="Rcde361a530bc4f78" /><Relationship Type="http://schemas.openxmlformats.org/officeDocument/2006/relationships/slide" Target="/ppt/slides/slide7.xml" Id="Rea176982e595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cf0d09bf1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a9809f09c4b72" /><Relationship Type="http://schemas.openxmlformats.org/officeDocument/2006/relationships/theme" Target="/ppt/slideMasters/theme/theme1.xml" Id="Rad593b1e37584c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aa9809f09c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b1e8b3f0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24dfa067c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c8795f29b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def715495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08a6dd95a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ea58c9aa44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177faa22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