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11c967696449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7255e13d3f4f96"/>
  </p:sldMasterIdLst>
  <p:sldIdLst>
    <p:sldId xmlns:r="http://schemas.openxmlformats.org/officeDocument/2006/relationships" id="256" r:id="R7ef6d27e97c0417c"/>
    <p:sldId xmlns:r="http://schemas.openxmlformats.org/officeDocument/2006/relationships" id="257" r:id="Rb0c566c129634335"/>
    <p:sldId xmlns:r="http://schemas.openxmlformats.org/officeDocument/2006/relationships" id="258" r:id="R1a713c681312434b"/>
    <p:sldId xmlns:r="http://schemas.openxmlformats.org/officeDocument/2006/relationships" id="259" r:id="R5dbcb675d09d4c46"/>
    <p:sldId xmlns:r="http://schemas.openxmlformats.org/officeDocument/2006/relationships" id="260" r:id="R83950eb19e3344ff"/>
    <p:sldId xmlns:r="http://schemas.openxmlformats.org/officeDocument/2006/relationships" id="261" r:id="R84c6adc7ffa246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255e13d3f4f96" /><Relationship Type="http://schemas.openxmlformats.org/officeDocument/2006/relationships/slide" Target="/ppt/slides/slide1.xml" Id="R7ef6d27e97c0417c" /><Relationship Type="http://schemas.openxmlformats.org/officeDocument/2006/relationships/slide" Target="/ppt/slides/slide2.xml" Id="Rb0c566c129634335" /><Relationship Type="http://schemas.openxmlformats.org/officeDocument/2006/relationships/slide" Target="/ppt/slides/slide3.xml" Id="R1a713c681312434b" /><Relationship Type="http://schemas.openxmlformats.org/officeDocument/2006/relationships/slide" Target="/ppt/slides/slide4.xml" Id="R5dbcb675d09d4c46" /><Relationship Type="http://schemas.openxmlformats.org/officeDocument/2006/relationships/slide" Target="/ppt/slides/slide5.xml" Id="R83950eb19e3344ff" /><Relationship Type="http://schemas.openxmlformats.org/officeDocument/2006/relationships/slide" Target="/ppt/slides/slide6.xml" Id="R84c6adc7ffa246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8b249e71a48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1973a74fb452c" /><Relationship Type="http://schemas.openxmlformats.org/officeDocument/2006/relationships/theme" Target="/ppt/slideMasters/theme/theme1.xml" Id="Rdf2f20433f8242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31973a74fb45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fff14b3dd49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8c433179d4d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e5711a38c46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b9b49cddc40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1ac17c7494c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cadc0a18349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JÆDEREN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21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992 060 409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