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97c9b25c4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58c10b4444372"/>
  </p:sldMasterIdLst>
  <p:sldIdLst>
    <p:sldId xmlns:r="http://schemas.openxmlformats.org/officeDocument/2006/relationships" id="256" r:id="R8ede4b30dcf74c9e"/>
    <p:sldId xmlns:r="http://schemas.openxmlformats.org/officeDocument/2006/relationships" id="257" r:id="Rcccf0c75c38d449f"/>
    <p:sldId xmlns:r="http://schemas.openxmlformats.org/officeDocument/2006/relationships" id="258" r:id="Red456a58d5c940f1"/>
    <p:sldId xmlns:r="http://schemas.openxmlformats.org/officeDocument/2006/relationships" id="259" r:id="R57045ec294a94e62"/>
    <p:sldId xmlns:r="http://schemas.openxmlformats.org/officeDocument/2006/relationships" id="260" r:id="Rc48af9471cfc4495"/>
    <p:sldId xmlns:r="http://schemas.openxmlformats.org/officeDocument/2006/relationships" id="261" r:id="Rbc9d7025578e4e2e"/>
    <p:sldId xmlns:r="http://schemas.openxmlformats.org/officeDocument/2006/relationships" id="262" r:id="R895bb78e07b6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58c10b4444372" /><Relationship Type="http://schemas.openxmlformats.org/officeDocument/2006/relationships/slide" Target="/ppt/slides/slide1.xml" Id="R8ede4b30dcf74c9e" /><Relationship Type="http://schemas.openxmlformats.org/officeDocument/2006/relationships/slide" Target="/ppt/slides/slide2.xml" Id="Rcccf0c75c38d449f" /><Relationship Type="http://schemas.openxmlformats.org/officeDocument/2006/relationships/slide" Target="/ppt/slides/slide3.xml" Id="Red456a58d5c940f1" /><Relationship Type="http://schemas.openxmlformats.org/officeDocument/2006/relationships/slide" Target="/ppt/slides/slide4.xml" Id="R57045ec294a94e62" /><Relationship Type="http://schemas.openxmlformats.org/officeDocument/2006/relationships/slide" Target="/ppt/slides/slide5.xml" Id="Rc48af9471cfc4495" /><Relationship Type="http://schemas.openxmlformats.org/officeDocument/2006/relationships/slide" Target="/ppt/slides/slide6.xml" Id="Rbc9d7025578e4e2e" /><Relationship Type="http://schemas.openxmlformats.org/officeDocument/2006/relationships/slide" Target="/ppt/slides/slide7.xml" Id="R895bb78e07b6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47ad6ebc8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2b6aa0a442f5" /><Relationship Type="http://schemas.openxmlformats.org/officeDocument/2006/relationships/theme" Target="/ppt/slideMasters/theme/theme1.xml" Id="R5f5c720ac5d4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72b6aa0a4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0a040914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8397931c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657a29a0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38db70c4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53c31b65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e239644a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f0fe5c3d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HODNE STEENSLAND FREUCHEN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