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9fb1f70bd145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42956af1c24a14"/>
  </p:sldMasterIdLst>
  <p:sldIdLst>
    <p:sldId xmlns:r="http://schemas.openxmlformats.org/officeDocument/2006/relationships" id="256" r:id="R513a4d86ad7d4a16"/>
    <p:sldId xmlns:r="http://schemas.openxmlformats.org/officeDocument/2006/relationships" id="257" r:id="R72fa3e01eb604196"/>
    <p:sldId xmlns:r="http://schemas.openxmlformats.org/officeDocument/2006/relationships" id="258" r:id="R90c19b9acb0c4386"/>
    <p:sldId xmlns:r="http://schemas.openxmlformats.org/officeDocument/2006/relationships" id="259" r:id="R13082d63bbb14115"/>
    <p:sldId xmlns:r="http://schemas.openxmlformats.org/officeDocument/2006/relationships" id="260" r:id="R9b3b554f1d544eb4"/>
    <p:sldId xmlns:r="http://schemas.openxmlformats.org/officeDocument/2006/relationships" id="261" r:id="R96b72412258f47b0"/>
    <p:sldId xmlns:r="http://schemas.openxmlformats.org/officeDocument/2006/relationships" id="262" r:id="Rcaa47a69f8a144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42956af1c24a14" /><Relationship Type="http://schemas.openxmlformats.org/officeDocument/2006/relationships/slide" Target="/ppt/slides/slide1.xml" Id="R513a4d86ad7d4a16" /><Relationship Type="http://schemas.openxmlformats.org/officeDocument/2006/relationships/slide" Target="/ppt/slides/slide2.xml" Id="R72fa3e01eb604196" /><Relationship Type="http://schemas.openxmlformats.org/officeDocument/2006/relationships/slide" Target="/ppt/slides/slide3.xml" Id="R90c19b9acb0c4386" /><Relationship Type="http://schemas.openxmlformats.org/officeDocument/2006/relationships/slide" Target="/ppt/slides/slide4.xml" Id="R13082d63bbb14115" /><Relationship Type="http://schemas.openxmlformats.org/officeDocument/2006/relationships/slide" Target="/ppt/slides/slide5.xml" Id="R9b3b554f1d544eb4" /><Relationship Type="http://schemas.openxmlformats.org/officeDocument/2006/relationships/slide" Target="/ppt/slides/slide6.xml" Id="R96b72412258f47b0" /><Relationship Type="http://schemas.openxmlformats.org/officeDocument/2006/relationships/slide" Target="/ppt/slides/slide7.xml" Id="Rcaa47a69f8a144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410a3830e74d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cf60a426f4dd6" /><Relationship Type="http://schemas.openxmlformats.org/officeDocument/2006/relationships/theme" Target="/ppt/slideMasters/theme/theme1.xml" Id="R0c723200e4b244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3cf60a426f4d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878cd3beb4a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ba2a6c1614f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4acd30fdc41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3abb9ece94e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b4a4332a545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33552d23448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8f05815b654e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MOMENT KOMMUNIKASJON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MOMENT KOMMUNIKASJON AS ble etablert [år] og holder til i Orkanger.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34 955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1 081 402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INGUNN ASPLI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Orkdalsveien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7300 Orkanger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www.momentevents.no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992 058 722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MOMENT KOMMUNIKASJON AS</a:t>
            </a:r>
          </a:p>
        </p:txBody>
      </p:sp>
    </p:spTree>
  </p:cSld>
  <p:clrMapOvr>
    <a:masterClrMapping xmlns:a="http://schemas.openxmlformats.org/drawingml/2006/main"/>
  </p:clrMapOvr>
</p:sld>
</file>