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dc04dbdb9642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ef4ea99ebd4088"/>
  </p:sldMasterIdLst>
  <p:sldIdLst>
    <p:sldId xmlns:r="http://schemas.openxmlformats.org/officeDocument/2006/relationships" id="256" r:id="Reb229baecc4a4d41"/>
    <p:sldId xmlns:r="http://schemas.openxmlformats.org/officeDocument/2006/relationships" id="257" r:id="Rbb84da1173d8432f"/>
    <p:sldId xmlns:r="http://schemas.openxmlformats.org/officeDocument/2006/relationships" id="258" r:id="Re5328b2593e74280"/>
    <p:sldId xmlns:r="http://schemas.openxmlformats.org/officeDocument/2006/relationships" id="259" r:id="R4585478e90b8491b"/>
    <p:sldId xmlns:r="http://schemas.openxmlformats.org/officeDocument/2006/relationships" id="260" r:id="Rddc22be571f0433d"/>
    <p:sldId xmlns:r="http://schemas.openxmlformats.org/officeDocument/2006/relationships" id="261" r:id="R2cf92a0efa16498a"/>
    <p:sldId xmlns:r="http://schemas.openxmlformats.org/officeDocument/2006/relationships" id="262" r:id="R526599357a0f43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ef4ea99ebd4088" /><Relationship Type="http://schemas.openxmlformats.org/officeDocument/2006/relationships/slide" Target="/ppt/slides/slide1.xml" Id="Reb229baecc4a4d41" /><Relationship Type="http://schemas.openxmlformats.org/officeDocument/2006/relationships/slide" Target="/ppt/slides/slide2.xml" Id="Rbb84da1173d8432f" /><Relationship Type="http://schemas.openxmlformats.org/officeDocument/2006/relationships/slide" Target="/ppt/slides/slide3.xml" Id="Re5328b2593e74280" /><Relationship Type="http://schemas.openxmlformats.org/officeDocument/2006/relationships/slide" Target="/ppt/slides/slide4.xml" Id="R4585478e90b8491b" /><Relationship Type="http://schemas.openxmlformats.org/officeDocument/2006/relationships/slide" Target="/ppt/slides/slide5.xml" Id="Rddc22be571f0433d" /><Relationship Type="http://schemas.openxmlformats.org/officeDocument/2006/relationships/slide" Target="/ppt/slides/slide6.xml" Id="R2cf92a0efa16498a" /><Relationship Type="http://schemas.openxmlformats.org/officeDocument/2006/relationships/slide" Target="/ppt/slides/slide7.xml" Id="R526599357a0f43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548c9ab94242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cdaf7101c4ac7" /><Relationship Type="http://schemas.openxmlformats.org/officeDocument/2006/relationships/theme" Target="/ppt/slideMasters/theme/theme1.xml" Id="Rf2c884e850bb4e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fcdaf7101c4a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6585381404b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bf418295e47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f3a026aae4a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40f2cf2cb42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c1f69b6c84e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f68c62bb045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d9c83459148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LITU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LITU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521 546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−561 496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2 735 849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69 720 690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70 104 304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TURID WENCHE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TORDAL LARS INGE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Akslabakken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99 02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992 049 359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