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c685a2dce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8e525d28e4f46"/>
  </p:sldMasterIdLst>
  <p:sldIdLst>
    <p:sldId xmlns:r="http://schemas.openxmlformats.org/officeDocument/2006/relationships" id="256" r:id="R8d0ab0b0b7d943d4"/>
    <p:sldId xmlns:r="http://schemas.openxmlformats.org/officeDocument/2006/relationships" id="257" r:id="Rb7ad37e06026464c"/>
    <p:sldId xmlns:r="http://schemas.openxmlformats.org/officeDocument/2006/relationships" id="258" r:id="R4e368b32b3cc46a7"/>
    <p:sldId xmlns:r="http://schemas.openxmlformats.org/officeDocument/2006/relationships" id="259" r:id="Rf8ffb6bd65a543d0"/>
    <p:sldId xmlns:r="http://schemas.openxmlformats.org/officeDocument/2006/relationships" id="260" r:id="R8d18446a028a44d0"/>
    <p:sldId xmlns:r="http://schemas.openxmlformats.org/officeDocument/2006/relationships" id="261" r:id="Rb06dda6b4f7f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8e525d28e4f46" /><Relationship Type="http://schemas.openxmlformats.org/officeDocument/2006/relationships/slide" Target="/ppt/slides/slide1.xml" Id="R8d0ab0b0b7d943d4" /><Relationship Type="http://schemas.openxmlformats.org/officeDocument/2006/relationships/slide" Target="/ppt/slides/slide2.xml" Id="Rb7ad37e06026464c" /><Relationship Type="http://schemas.openxmlformats.org/officeDocument/2006/relationships/slide" Target="/ppt/slides/slide3.xml" Id="R4e368b32b3cc46a7" /><Relationship Type="http://schemas.openxmlformats.org/officeDocument/2006/relationships/slide" Target="/ppt/slides/slide4.xml" Id="Rf8ffb6bd65a543d0" /><Relationship Type="http://schemas.openxmlformats.org/officeDocument/2006/relationships/slide" Target="/ppt/slides/slide5.xml" Id="R8d18446a028a44d0" /><Relationship Type="http://schemas.openxmlformats.org/officeDocument/2006/relationships/slide" Target="/ppt/slides/slide6.xml" Id="Rb06dda6b4f7f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980481ea4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c9a85429142d5" /><Relationship Type="http://schemas.openxmlformats.org/officeDocument/2006/relationships/theme" Target="/ppt/slideMasters/theme/theme1.xml" Id="Ra60479da1fdb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c9a854291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c70c48a8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bb696e44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99daed198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a9e6923c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394f0c35c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71912ed52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