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706a161121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2a7f316a1413b"/>
  </p:sldMasterIdLst>
  <p:sldIdLst>
    <p:sldId xmlns:r="http://schemas.openxmlformats.org/officeDocument/2006/relationships" id="256" r:id="R80ba3612c97747f0"/>
    <p:sldId xmlns:r="http://schemas.openxmlformats.org/officeDocument/2006/relationships" id="257" r:id="R805c4dc547104824"/>
    <p:sldId xmlns:r="http://schemas.openxmlformats.org/officeDocument/2006/relationships" id="258" r:id="R1acd44ee3cba45dc"/>
    <p:sldId xmlns:r="http://schemas.openxmlformats.org/officeDocument/2006/relationships" id="259" r:id="R9e42f9ac2dd74a1c"/>
    <p:sldId xmlns:r="http://schemas.openxmlformats.org/officeDocument/2006/relationships" id="260" r:id="R24d3134fe3e545d2"/>
    <p:sldId xmlns:r="http://schemas.openxmlformats.org/officeDocument/2006/relationships" id="261" r:id="R1b7da63afbc3477c"/>
    <p:sldId xmlns:r="http://schemas.openxmlformats.org/officeDocument/2006/relationships" id="262" r:id="Rd9205ab41fac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2a7f316a1413b" /><Relationship Type="http://schemas.openxmlformats.org/officeDocument/2006/relationships/slide" Target="/ppt/slides/slide1.xml" Id="R80ba3612c97747f0" /><Relationship Type="http://schemas.openxmlformats.org/officeDocument/2006/relationships/slide" Target="/ppt/slides/slide2.xml" Id="R805c4dc547104824" /><Relationship Type="http://schemas.openxmlformats.org/officeDocument/2006/relationships/slide" Target="/ppt/slides/slide3.xml" Id="R1acd44ee3cba45dc" /><Relationship Type="http://schemas.openxmlformats.org/officeDocument/2006/relationships/slide" Target="/ppt/slides/slide4.xml" Id="R9e42f9ac2dd74a1c" /><Relationship Type="http://schemas.openxmlformats.org/officeDocument/2006/relationships/slide" Target="/ppt/slides/slide5.xml" Id="R24d3134fe3e545d2" /><Relationship Type="http://schemas.openxmlformats.org/officeDocument/2006/relationships/slide" Target="/ppt/slides/slide6.xml" Id="R1b7da63afbc3477c" /><Relationship Type="http://schemas.openxmlformats.org/officeDocument/2006/relationships/slide" Target="/ppt/slides/slide7.xml" Id="Rd9205ab41fac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05eb17e2e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3f8990e964630" /><Relationship Type="http://schemas.openxmlformats.org/officeDocument/2006/relationships/theme" Target="/ppt/slideMasters/theme/theme1.xml" Id="R1af229649025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3f8990e96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6232e44fb41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4c86aa4a249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5696bbc5f4f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bf5cff87f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cbb244fdb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731f4cd234f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73390aae4e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