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897925b84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c4c57de604df9"/>
  </p:sldMasterIdLst>
  <p:sldIdLst>
    <p:sldId xmlns:r="http://schemas.openxmlformats.org/officeDocument/2006/relationships" id="256" r:id="Rfe30a08d0c464ca1"/>
    <p:sldId xmlns:r="http://schemas.openxmlformats.org/officeDocument/2006/relationships" id="257" r:id="R00795937ce014cf8"/>
    <p:sldId xmlns:r="http://schemas.openxmlformats.org/officeDocument/2006/relationships" id="258" r:id="R7ce5daec7b4d460c"/>
    <p:sldId xmlns:r="http://schemas.openxmlformats.org/officeDocument/2006/relationships" id="259" r:id="Rd44b6f0e1e084385"/>
    <p:sldId xmlns:r="http://schemas.openxmlformats.org/officeDocument/2006/relationships" id="260" r:id="Rab24c4cb663f4559"/>
    <p:sldId xmlns:r="http://schemas.openxmlformats.org/officeDocument/2006/relationships" id="261" r:id="R7248edc6f63a4b53"/>
    <p:sldId xmlns:r="http://schemas.openxmlformats.org/officeDocument/2006/relationships" id="262" r:id="R5fafc78d4f9c4c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c4c57de604df9" /><Relationship Type="http://schemas.openxmlformats.org/officeDocument/2006/relationships/slide" Target="/ppt/slides/slide1.xml" Id="Rfe30a08d0c464ca1" /><Relationship Type="http://schemas.openxmlformats.org/officeDocument/2006/relationships/slide" Target="/ppt/slides/slide2.xml" Id="R00795937ce014cf8" /><Relationship Type="http://schemas.openxmlformats.org/officeDocument/2006/relationships/slide" Target="/ppt/slides/slide3.xml" Id="R7ce5daec7b4d460c" /><Relationship Type="http://schemas.openxmlformats.org/officeDocument/2006/relationships/slide" Target="/ppt/slides/slide4.xml" Id="Rd44b6f0e1e084385" /><Relationship Type="http://schemas.openxmlformats.org/officeDocument/2006/relationships/slide" Target="/ppt/slides/slide5.xml" Id="Rab24c4cb663f4559" /><Relationship Type="http://schemas.openxmlformats.org/officeDocument/2006/relationships/slide" Target="/ppt/slides/slide6.xml" Id="R7248edc6f63a4b53" /><Relationship Type="http://schemas.openxmlformats.org/officeDocument/2006/relationships/slide" Target="/ppt/slides/slide7.xml" Id="R5fafc78d4f9c4c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4a1171f02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4626a0350420d" /><Relationship Type="http://schemas.openxmlformats.org/officeDocument/2006/relationships/theme" Target="/ppt/slideMasters/theme/theme1.xml" Id="Ra73230040bee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4626a0350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cfa4b939e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107b3d75c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c846864ed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1d4b5d424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ba424bba5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da085e3f1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467ee8707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HAFJELL FRITID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HAFJELL FRITID AS ble etablert [år] og holder til i Sjusjøen.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−1 954 752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22 897 424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GUNNAR AUGUST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ESKILD LILAND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LINE ELISE LILAND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Heggberglia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2612 Sjusjøen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