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28572ba63541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4ef9ca50834f0a"/>
  </p:sldMasterIdLst>
  <p:sldIdLst>
    <p:sldId xmlns:r="http://schemas.openxmlformats.org/officeDocument/2006/relationships" id="256" r:id="R8d07be0a38f64e43"/>
    <p:sldId xmlns:r="http://schemas.openxmlformats.org/officeDocument/2006/relationships" id="257" r:id="R84e3409417a44708"/>
    <p:sldId xmlns:r="http://schemas.openxmlformats.org/officeDocument/2006/relationships" id="258" r:id="Rda7d47ab8fed4c5e"/>
    <p:sldId xmlns:r="http://schemas.openxmlformats.org/officeDocument/2006/relationships" id="259" r:id="R3bd1f962925b4d14"/>
    <p:sldId xmlns:r="http://schemas.openxmlformats.org/officeDocument/2006/relationships" id="260" r:id="R2b8eda6474f2457f"/>
    <p:sldId xmlns:r="http://schemas.openxmlformats.org/officeDocument/2006/relationships" id="261" r:id="Rba302a3bf1694644"/>
    <p:sldId xmlns:r="http://schemas.openxmlformats.org/officeDocument/2006/relationships" id="262" r:id="Ra9c3df88854c4a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4ef9ca50834f0a" /><Relationship Type="http://schemas.openxmlformats.org/officeDocument/2006/relationships/slide" Target="/ppt/slides/slide1.xml" Id="R8d07be0a38f64e43" /><Relationship Type="http://schemas.openxmlformats.org/officeDocument/2006/relationships/slide" Target="/ppt/slides/slide2.xml" Id="R84e3409417a44708" /><Relationship Type="http://schemas.openxmlformats.org/officeDocument/2006/relationships/slide" Target="/ppt/slides/slide3.xml" Id="Rda7d47ab8fed4c5e" /><Relationship Type="http://schemas.openxmlformats.org/officeDocument/2006/relationships/slide" Target="/ppt/slides/slide4.xml" Id="R3bd1f962925b4d14" /><Relationship Type="http://schemas.openxmlformats.org/officeDocument/2006/relationships/slide" Target="/ppt/slides/slide5.xml" Id="R2b8eda6474f2457f" /><Relationship Type="http://schemas.openxmlformats.org/officeDocument/2006/relationships/slide" Target="/ppt/slides/slide6.xml" Id="Rba302a3bf1694644" /><Relationship Type="http://schemas.openxmlformats.org/officeDocument/2006/relationships/slide" Target="/ppt/slides/slide7.xml" Id="Ra9c3df88854c4a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43ae5f20f44d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743964755747b6" /><Relationship Type="http://schemas.openxmlformats.org/officeDocument/2006/relationships/theme" Target="/ppt/slideMasters/theme/theme1.xml" Id="R02a3d3c04e0744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743964755747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57aa87b92f49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e176eb576d47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fde2c39f8a49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bd1849195f4a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576f82ff9041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3fabfd4e4a46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7485bfe45e4e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LILLESAND HOTELL NORGE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HOTELL NORGE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LILLESAND HOTELL NORGE EIENDOM AS ble etablert [år] og holder til i Lillesand.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HOTELL NORGE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HOTELL NORGE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HOTELL NORGE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378 926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104 176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3 973 953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10 760 218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HOTELL NORGE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LILLESAND HOTEL NORGE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HOTELL NORGE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4790 Lillesand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991 988 858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HOTELL NORGE EIENDOM AS</a:t>
            </a:r>
          </a:p>
        </p:txBody>
      </p:sp>
    </p:spTree>
  </p:cSld>
  <p:clrMapOvr>
    <a:masterClrMapping xmlns:a="http://schemas.openxmlformats.org/drawingml/2006/main"/>
  </p:clrMapOvr>
</p:sld>
</file>