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7e4bda52e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8db7940d14b67"/>
  </p:sldMasterIdLst>
  <p:sldIdLst>
    <p:sldId xmlns:r="http://schemas.openxmlformats.org/officeDocument/2006/relationships" id="256" r:id="R2022c062abfc4ec4"/>
    <p:sldId xmlns:r="http://schemas.openxmlformats.org/officeDocument/2006/relationships" id="257" r:id="R315b5648e88f40a6"/>
    <p:sldId xmlns:r="http://schemas.openxmlformats.org/officeDocument/2006/relationships" id="258" r:id="Rf7f4fbd5d37b4261"/>
    <p:sldId xmlns:r="http://schemas.openxmlformats.org/officeDocument/2006/relationships" id="259" r:id="R847a785cfc034058"/>
    <p:sldId xmlns:r="http://schemas.openxmlformats.org/officeDocument/2006/relationships" id="260" r:id="Ref1720ebe4cc4037"/>
    <p:sldId xmlns:r="http://schemas.openxmlformats.org/officeDocument/2006/relationships" id="261" r:id="R57f1973227114937"/>
    <p:sldId xmlns:r="http://schemas.openxmlformats.org/officeDocument/2006/relationships" id="262" r:id="Rcbe5ea200f03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8db7940d14b67" /><Relationship Type="http://schemas.openxmlformats.org/officeDocument/2006/relationships/slide" Target="/ppt/slides/slide1.xml" Id="R2022c062abfc4ec4" /><Relationship Type="http://schemas.openxmlformats.org/officeDocument/2006/relationships/slide" Target="/ppt/slides/slide2.xml" Id="R315b5648e88f40a6" /><Relationship Type="http://schemas.openxmlformats.org/officeDocument/2006/relationships/slide" Target="/ppt/slides/slide3.xml" Id="Rf7f4fbd5d37b4261" /><Relationship Type="http://schemas.openxmlformats.org/officeDocument/2006/relationships/slide" Target="/ppt/slides/slide4.xml" Id="R847a785cfc034058" /><Relationship Type="http://schemas.openxmlformats.org/officeDocument/2006/relationships/slide" Target="/ppt/slides/slide5.xml" Id="Ref1720ebe4cc4037" /><Relationship Type="http://schemas.openxmlformats.org/officeDocument/2006/relationships/slide" Target="/ppt/slides/slide6.xml" Id="R57f1973227114937" /><Relationship Type="http://schemas.openxmlformats.org/officeDocument/2006/relationships/slide" Target="/ppt/slides/slide7.xml" Id="Rcbe5ea200f03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7a66215da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0e4a77514521" /><Relationship Type="http://schemas.openxmlformats.org/officeDocument/2006/relationships/theme" Target="/ppt/slideMasters/theme/theme1.xml" Id="R84ca8bb47df5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f0e4a7751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859d58f1f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ea6ba45a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86a8481e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d2fe827d0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202365b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f4939c90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d7d11450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145 810 839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150 517 826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MELLEMSÆTER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