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7be6bbd48e4a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5d937f3fc14008"/>
  </p:sldMasterIdLst>
  <p:sldIdLst>
    <p:sldId xmlns:r="http://schemas.openxmlformats.org/officeDocument/2006/relationships" id="256" r:id="R4a4a67a5b43649fb"/>
    <p:sldId xmlns:r="http://schemas.openxmlformats.org/officeDocument/2006/relationships" id="257" r:id="Rf533b740d57f4a8b"/>
    <p:sldId xmlns:r="http://schemas.openxmlformats.org/officeDocument/2006/relationships" id="258" r:id="R03861e40ac984150"/>
    <p:sldId xmlns:r="http://schemas.openxmlformats.org/officeDocument/2006/relationships" id="259" r:id="R27e9ec14d4fc44fa"/>
    <p:sldId xmlns:r="http://schemas.openxmlformats.org/officeDocument/2006/relationships" id="260" r:id="Ra8424f99f5e7499d"/>
    <p:sldId xmlns:r="http://schemas.openxmlformats.org/officeDocument/2006/relationships" id="261" r:id="Rfa2bfb42752745a1"/>
    <p:sldId xmlns:r="http://schemas.openxmlformats.org/officeDocument/2006/relationships" id="262" r:id="Rd665a3b75a724e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d937f3fc14008" /><Relationship Type="http://schemas.openxmlformats.org/officeDocument/2006/relationships/slide" Target="/ppt/slides/slide1.xml" Id="R4a4a67a5b43649fb" /><Relationship Type="http://schemas.openxmlformats.org/officeDocument/2006/relationships/slide" Target="/ppt/slides/slide2.xml" Id="Rf533b740d57f4a8b" /><Relationship Type="http://schemas.openxmlformats.org/officeDocument/2006/relationships/slide" Target="/ppt/slides/slide3.xml" Id="R03861e40ac984150" /><Relationship Type="http://schemas.openxmlformats.org/officeDocument/2006/relationships/slide" Target="/ppt/slides/slide4.xml" Id="R27e9ec14d4fc44fa" /><Relationship Type="http://schemas.openxmlformats.org/officeDocument/2006/relationships/slide" Target="/ppt/slides/slide5.xml" Id="Ra8424f99f5e7499d" /><Relationship Type="http://schemas.openxmlformats.org/officeDocument/2006/relationships/slide" Target="/ppt/slides/slide6.xml" Id="Rfa2bfb42752745a1" /><Relationship Type="http://schemas.openxmlformats.org/officeDocument/2006/relationships/slide" Target="/ppt/slides/slide7.xml" Id="Rd665a3b75a724e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2614ac90841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46474f9c543b2" /><Relationship Type="http://schemas.openxmlformats.org/officeDocument/2006/relationships/theme" Target="/ppt/slideMasters/theme/theme1.xml" Id="R49346c676f174b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546474f9c543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8c77b3dcd4d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2d7933e0242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5e608b34041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89b7d2b0844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a642c26e54e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53aa765774e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122ddab0241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HSI INVEST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2 324 820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2 546 702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13 590 408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13 668 682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SKIBREK HERMAN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Herman Skibrek, Engebråtan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991 954 449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