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d63535c4c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f8615d4184d23"/>
  </p:sldMasterIdLst>
  <p:sldIdLst>
    <p:sldId xmlns:r="http://schemas.openxmlformats.org/officeDocument/2006/relationships" id="256" r:id="R8f77d2b4fa8341a1"/>
    <p:sldId xmlns:r="http://schemas.openxmlformats.org/officeDocument/2006/relationships" id="257" r:id="R81323cc90eec42c3"/>
    <p:sldId xmlns:r="http://schemas.openxmlformats.org/officeDocument/2006/relationships" id="258" r:id="Ra83012e8fb0b408c"/>
    <p:sldId xmlns:r="http://schemas.openxmlformats.org/officeDocument/2006/relationships" id="259" r:id="R6d753a1e5f2a44dd"/>
    <p:sldId xmlns:r="http://schemas.openxmlformats.org/officeDocument/2006/relationships" id="260" r:id="R917ef64ca5da4b70"/>
    <p:sldId xmlns:r="http://schemas.openxmlformats.org/officeDocument/2006/relationships" id="261" r:id="R5e68a4a9b0c84dc1"/>
    <p:sldId xmlns:r="http://schemas.openxmlformats.org/officeDocument/2006/relationships" id="262" r:id="R7a1860b0e729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f8615d4184d23" /><Relationship Type="http://schemas.openxmlformats.org/officeDocument/2006/relationships/slide" Target="/ppt/slides/slide1.xml" Id="R8f77d2b4fa8341a1" /><Relationship Type="http://schemas.openxmlformats.org/officeDocument/2006/relationships/slide" Target="/ppt/slides/slide2.xml" Id="R81323cc90eec42c3" /><Relationship Type="http://schemas.openxmlformats.org/officeDocument/2006/relationships/slide" Target="/ppt/slides/slide3.xml" Id="Ra83012e8fb0b408c" /><Relationship Type="http://schemas.openxmlformats.org/officeDocument/2006/relationships/slide" Target="/ppt/slides/slide4.xml" Id="R6d753a1e5f2a44dd" /><Relationship Type="http://schemas.openxmlformats.org/officeDocument/2006/relationships/slide" Target="/ppt/slides/slide5.xml" Id="R917ef64ca5da4b70" /><Relationship Type="http://schemas.openxmlformats.org/officeDocument/2006/relationships/slide" Target="/ppt/slides/slide6.xml" Id="R5e68a4a9b0c84dc1" /><Relationship Type="http://schemas.openxmlformats.org/officeDocument/2006/relationships/slide" Target="/ppt/slides/slide7.xml" Id="R7a1860b0e729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1596f303d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cc6f4e7604125" /><Relationship Type="http://schemas.openxmlformats.org/officeDocument/2006/relationships/theme" Target="/ppt/slideMasters/theme/theme1.xml" Id="Ra3389625d281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cc6f4e760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0b8aebdd7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014d0926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8057fdc3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46bbaa35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3b49a3ae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6202cdba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45323a7e4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