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ddd262c944b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f520b39b0044fd"/>
  </p:sldMasterIdLst>
  <p:sldIdLst>
    <p:sldId xmlns:r="http://schemas.openxmlformats.org/officeDocument/2006/relationships" id="256" r:id="Ra282ea9da1d94922"/>
    <p:sldId xmlns:r="http://schemas.openxmlformats.org/officeDocument/2006/relationships" id="257" r:id="R16a67c6cc0ee4db5"/>
    <p:sldId xmlns:r="http://schemas.openxmlformats.org/officeDocument/2006/relationships" id="258" r:id="R0545463fe7344267"/>
    <p:sldId xmlns:r="http://schemas.openxmlformats.org/officeDocument/2006/relationships" id="259" r:id="Rbf7462b029d34922"/>
    <p:sldId xmlns:r="http://schemas.openxmlformats.org/officeDocument/2006/relationships" id="260" r:id="Ra938f8c062d84705"/>
    <p:sldId xmlns:r="http://schemas.openxmlformats.org/officeDocument/2006/relationships" id="261" r:id="R7033f5ca97854a9d"/>
    <p:sldId xmlns:r="http://schemas.openxmlformats.org/officeDocument/2006/relationships" id="262" r:id="Rb2d01eee32a942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520b39b0044fd" /><Relationship Type="http://schemas.openxmlformats.org/officeDocument/2006/relationships/slide" Target="/ppt/slides/slide1.xml" Id="Ra282ea9da1d94922" /><Relationship Type="http://schemas.openxmlformats.org/officeDocument/2006/relationships/slide" Target="/ppt/slides/slide2.xml" Id="R16a67c6cc0ee4db5" /><Relationship Type="http://schemas.openxmlformats.org/officeDocument/2006/relationships/slide" Target="/ppt/slides/slide3.xml" Id="R0545463fe7344267" /><Relationship Type="http://schemas.openxmlformats.org/officeDocument/2006/relationships/slide" Target="/ppt/slides/slide4.xml" Id="Rbf7462b029d34922" /><Relationship Type="http://schemas.openxmlformats.org/officeDocument/2006/relationships/slide" Target="/ppt/slides/slide5.xml" Id="Ra938f8c062d84705" /><Relationship Type="http://schemas.openxmlformats.org/officeDocument/2006/relationships/slide" Target="/ppt/slides/slide6.xml" Id="R7033f5ca97854a9d" /><Relationship Type="http://schemas.openxmlformats.org/officeDocument/2006/relationships/slide" Target="/ppt/slides/slide7.xml" Id="Rb2d01eee32a942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c0b610a2a49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f2913a04a4beb" /><Relationship Type="http://schemas.openxmlformats.org/officeDocument/2006/relationships/theme" Target="/ppt/slideMasters/theme/theme1.xml" Id="Ra9d9d6b815e544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3f2913a04a4b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06a28e3da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8105b931947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b178fa57e4f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f2603bf6e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1347383b046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41ee3a9974d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eebd7ae8a4b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AS ble etablert [år] og holder til i Hamarvik.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−7 827 989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93 042 175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665 268 166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671 420 576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NORDHAMMER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NORDHAMMER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7263 Hamarvik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991 923 578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 AS</a:t>
            </a:r>
          </a:p>
        </p:txBody>
      </p:sp>
    </p:spTree>
  </p:cSld>
  <p:clrMapOvr>
    <a:masterClrMapping xmlns:a="http://schemas.openxmlformats.org/drawingml/2006/main"/>
  </p:clrMapOvr>
</p:sld>
</file>