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0c824ad9a74f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ed65b1475a4f5a"/>
  </p:sldMasterIdLst>
  <p:sldIdLst>
    <p:sldId xmlns:r="http://schemas.openxmlformats.org/officeDocument/2006/relationships" id="256" r:id="Ra7cb711dd81c4306"/>
    <p:sldId xmlns:r="http://schemas.openxmlformats.org/officeDocument/2006/relationships" id="257" r:id="Rd585ea3332f04cc3"/>
    <p:sldId xmlns:r="http://schemas.openxmlformats.org/officeDocument/2006/relationships" id="258" r:id="R4845ab07f6494c13"/>
    <p:sldId xmlns:r="http://schemas.openxmlformats.org/officeDocument/2006/relationships" id="259" r:id="R7c3477206cb1403b"/>
    <p:sldId xmlns:r="http://schemas.openxmlformats.org/officeDocument/2006/relationships" id="260" r:id="Re3696d95a6db4375"/>
    <p:sldId xmlns:r="http://schemas.openxmlformats.org/officeDocument/2006/relationships" id="261" r:id="Rb1445f63000e498b"/>
    <p:sldId xmlns:r="http://schemas.openxmlformats.org/officeDocument/2006/relationships" id="262" r:id="R100071665508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d65b1475a4f5a" /><Relationship Type="http://schemas.openxmlformats.org/officeDocument/2006/relationships/slide" Target="/ppt/slides/slide1.xml" Id="Ra7cb711dd81c4306" /><Relationship Type="http://schemas.openxmlformats.org/officeDocument/2006/relationships/slide" Target="/ppt/slides/slide2.xml" Id="Rd585ea3332f04cc3" /><Relationship Type="http://schemas.openxmlformats.org/officeDocument/2006/relationships/slide" Target="/ppt/slides/slide3.xml" Id="R4845ab07f6494c13" /><Relationship Type="http://schemas.openxmlformats.org/officeDocument/2006/relationships/slide" Target="/ppt/slides/slide4.xml" Id="R7c3477206cb1403b" /><Relationship Type="http://schemas.openxmlformats.org/officeDocument/2006/relationships/slide" Target="/ppt/slides/slide5.xml" Id="Re3696d95a6db4375" /><Relationship Type="http://schemas.openxmlformats.org/officeDocument/2006/relationships/slide" Target="/ppt/slides/slide6.xml" Id="Rb1445f63000e498b" /><Relationship Type="http://schemas.openxmlformats.org/officeDocument/2006/relationships/slide" Target="/ppt/slides/slide7.xml" Id="R100071665508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7e2e8a6254d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559a294764f77" /><Relationship Type="http://schemas.openxmlformats.org/officeDocument/2006/relationships/theme" Target="/ppt/slideMasters/theme/theme1.xml" Id="R658e37321885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559a29476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111628300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d128368b745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382f6545d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1fcae5ed24a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d4e8976124b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d5c7284a244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3b1167f1746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HOLDING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3 106 027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991 919 414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