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014edb48ce41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2ed4825c794060"/>
  </p:sldMasterIdLst>
  <p:sldIdLst>
    <p:sldId xmlns:r="http://schemas.openxmlformats.org/officeDocument/2006/relationships" id="256" r:id="Re8d4901ccc394916"/>
    <p:sldId xmlns:r="http://schemas.openxmlformats.org/officeDocument/2006/relationships" id="257" r:id="R8946554c15e44bb6"/>
    <p:sldId xmlns:r="http://schemas.openxmlformats.org/officeDocument/2006/relationships" id="258" r:id="R72162367f455462b"/>
    <p:sldId xmlns:r="http://schemas.openxmlformats.org/officeDocument/2006/relationships" id="259" r:id="Rdbdadb8263b241a5"/>
    <p:sldId xmlns:r="http://schemas.openxmlformats.org/officeDocument/2006/relationships" id="260" r:id="R5c02fb6e9e004630"/>
    <p:sldId xmlns:r="http://schemas.openxmlformats.org/officeDocument/2006/relationships" id="261" r:id="R16a13f9bfa704323"/>
    <p:sldId xmlns:r="http://schemas.openxmlformats.org/officeDocument/2006/relationships" id="262" r:id="Rbb9862e73e784b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ed4825c794060" /><Relationship Type="http://schemas.openxmlformats.org/officeDocument/2006/relationships/slide" Target="/ppt/slides/slide1.xml" Id="Re8d4901ccc394916" /><Relationship Type="http://schemas.openxmlformats.org/officeDocument/2006/relationships/slide" Target="/ppt/slides/slide2.xml" Id="R8946554c15e44bb6" /><Relationship Type="http://schemas.openxmlformats.org/officeDocument/2006/relationships/slide" Target="/ppt/slides/slide3.xml" Id="R72162367f455462b" /><Relationship Type="http://schemas.openxmlformats.org/officeDocument/2006/relationships/slide" Target="/ppt/slides/slide4.xml" Id="Rdbdadb8263b241a5" /><Relationship Type="http://schemas.openxmlformats.org/officeDocument/2006/relationships/slide" Target="/ppt/slides/slide5.xml" Id="R5c02fb6e9e004630" /><Relationship Type="http://schemas.openxmlformats.org/officeDocument/2006/relationships/slide" Target="/ppt/slides/slide6.xml" Id="R16a13f9bfa704323" /><Relationship Type="http://schemas.openxmlformats.org/officeDocument/2006/relationships/slide" Target="/ppt/slides/slide7.xml" Id="Rbb9862e73e784b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b3f8c43d141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06fec8f9e4f72" /><Relationship Type="http://schemas.openxmlformats.org/officeDocument/2006/relationships/theme" Target="/ppt/slideMasters/theme/theme1.xml" Id="Reea8f9e77d7c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406fec8f9e4f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ba2c6e3d84f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06e56b2d24a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be314fc4c48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13996991b48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6d027c44042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f1dc0af4349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10556ddb045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UNIC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256 272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LIE ENGELSEN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LIE ENGELSEN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Engelsen, Skjoldvegen 41D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991 915 451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UNIC HOLDING AS</a:t>
            </a:r>
          </a:p>
        </p:txBody>
      </p:sp>
    </p:spTree>
  </p:cSld>
  <p:clrMapOvr>
    <a:masterClrMapping xmlns:a="http://schemas.openxmlformats.org/drawingml/2006/main"/>
  </p:clrMapOvr>
</p:sld>
</file>