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c15166de0b4b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c73608bd514d6d"/>
  </p:sldMasterIdLst>
  <p:sldIdLst>
    <p:sldId xmlns:r="http://schemas.openxmlformats.org/officeDocument/2006/relationships" id="256" r:id="Rc609eb8fa5424fc6"/>
    <p:sldId xmlns:r="http://schemas.openxmlformats.org/officeDocument/2006/relationships" id="257" r:id="R084cbaf45e6a4c40"/>
    <p:sldId xmlns:r="http://schemas.openxmlformats.org/officeDocument/2006/relationships" id="258" r:id="Rfe5990e44b8f456b"/>
    <p:sldId xmlns:r="http://schemas.openxmlformats.org/officeDocument/2006/relationships" id="259" r:id="Ra1a2273377e24289"/>
    <p:sldId xmlns:r="http://schemas.openxmlformats.org/officeDocument/2006/relationships" id="260" r:id="R758d3e711ad144b2"/>
    <p:sldId xmlns:r="http://schemas.openxmlformats.org/officeDocument/2006/relationships" id="261" r:id="Rf495ebc0e72e402f"/>
    <p:sldId xmlns:r="http://schemas.openxmlformats.org/officeDocument/2006/relationships" id="262" r:id="R183487ff0a494b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c73608bd514d6d" /><Relationship Type="http://schemas.openxmlformats.org/officeDocument/2006/relationships/slide" Target="/ppt/slides/slide1.xml" Id="Rc609eb8fa5424fc6" /><Relationship Type="http://schemas.openxmlformats.org/officeDocument/2006/relationships/slide" Target="/ppt/slides/slide2.xml" Id="R084cbaf45e6a4c40" /><Relationship Type="http://schemas.openxmlformats.org/officeDocument/2006/relationships/slide" Target="/ppt/slides/slide3.xml" Id="Rfe5990e44b8f456b" /><Relationship Type="http://schemas.openxmlformats.org/officeDocument/2006/relationships/slide" Target="/ppt/slides/slide4.xml" Id="Ra1a2273377e24289" /><Relationship Type="http://schemas.openxmlformats.org/officeDocument/2006/relationships/slide" Target="/ppt/slides/slide5.xml" Id="R758d3e711ad144b2" /><Relationship Type="http://schemas.openxmlformats.org/officeDocument/2006/relationships/slide" Target="/ppt/slides/slide6.xml" Id="Rf495ebc0e72e402f" /><Relationship Type="http://schemas.openxmlformats.org/officeDocument/2006/relationships/slide" Target="/ppt/slides/slide7.xml" Id="R183487ff0a494b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fe0dba62e942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0e850f1644908" /><Relationship Type="http://schemas.openxmlformats.org/officeDocument/2006/relationships/theme" Target="/ppt/slideMasters/theme/theme1.xml" Id="Rded2593c89e648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c0e850f16449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eff38410647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3417bcbde4b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4f803dabd4e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b0fbd26114b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ad3afd04f49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4420e292644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c24f5bb584d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 INVEST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1 005 419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1 827 576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1 845 777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ØDEGÅRDEN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Neverlia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991 903 607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