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72ab5b6a2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88b3dcffe41ef"/>
  </p:sldMasterIdLst>
  <p:sldIdLst>
    <p:sldId xmlns:r="http://schemas.openxmlformats.org/officeDocument/2006/relationships" id="256" r:id="R45eb5282443f48e5"/>
    <p:sldId xmlns:r="http://schemas.openxmlformats.org/officeDocument/2006/relationships" id="257" r:id="R876cc1c330334b10"/>
    <p:sldId xmlns:r="http://schemas.openxmlformats.org/officeDocument/2006/relationships" id="258" r:id="R1b1d213291b2483e"/>
    <p:sldId xmlns:r="http://schemas.openxmlformats.org/officeDocument/2006/relationships" id="259" r:id="R8d40ee5166414f1d"/>
    <p:sldId xmlns:r="http://schemas.openxmlformats.org/officeDocument/2006/relationships" id="260" r:id="R499a782dca124f88"/>
    <p:sldId xmlns:r="http://schemas.openxmlformats.org/officeDocument/2006/relationships" id="261" r:id="Ra3940d9692a6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88b3dcffe41ef" /><Relationship Type="http://schemas.openxmlformats.org/officeDocument/2006/relationships/slide" Target="/ppt/slides/slide1.xml" Id="R45eb5282443f48e5" /><Relationship Type="http://schemas.openxmlformats.org/officeDocument/2006/relationships/slide" Target="/ppt/slides/slide2.xml" Id="R876cc1c330334b10" /><Relationship Type="http://schemas.openxmlformats.org/officeDocument/2006/relationships/slide" Target="/ppt/slides/slide3.xml" Id="R1b1d213291b2483e" /><Relationship Type="http://schemas.openxmlformats.org/officeDocument/2006/relationships/slide" Target="/ppt/slides/slide4.xml" Id="R8d40ee5166414f1d" /><Relationship Type="http://schemas.openxmlformats.org/officeDocument/2006/relationships/slide" Target="/ppt/slides/slide5.xml" Id="R499a782dca124f88" /><Relationship Type="http://schemas.openxmlformats.org/officeDocument/2006/relationships/slide" Target="/ppt/slides/slide6.xml" Id="Ra3940d9692a6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d7de40da9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bc61456544a9" /><Relationship Type="http://schemas.openxmlformats.org/officeDocument/2006/relationships/theme" Target="/ppt/slideMasters/theme/theme1.xml" Id="Re08819b8cf33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dbc614565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d0cd5726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3f17aeb98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32caecde5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965f2233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67b1a7d2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84f1fcb92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