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7d55f5f794647e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e753d65697a54fe2"/>
  </p:sldMasterIdLst>
  <p:sldIdLst>
    <p:sldId xmlns:r="http://schemas.openxmlformats.org/officeDocument/2006/relationships" id="256" r:id="Raf607508deca4a0d"/>
    <p:sldId xmlns:r="http://schemas.openxmlformats.org/officeDocument/2006/relationships" id="257" r:id="Re0e45be68aa142ed"/>
    <p:sldId xmlns:r="http://schemas.openxmlformats.org/officeDocument/2006/relationships" id="258" r:id="Rff40f4b2e519421e"/>
    <p:sldId xmlns:r="http://schemas.openxmlformats.org/officeDocument/2006/relationships" id="259" r:id="R56b941c1430b40d4"/>
    <p:sldId xmlns:r="http://schemas.openxmlformats.org/officeDocument/2006/relationships" id="260" r:id="Rfb7a9c96ff654922"/>
    <p:sldId xmlns:r="http://schemas.openxmlformats.org/officeDocument/2006/relationships" id="261" r:id="R3d80e729b0c741e4"/>
    <p:sldId xmlns:r="http://schemas.openxmlformats.org/officeDocument/2006/relationships" id="262" r:id="R436e0167558144e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753d65697a54fe2" /><Relationship Type="http://schemas.openxmlformats.org/officeDocument/2006/relationships/slide" Target="/ppt/slides/slide1.xml" Id="Raf607508deca4a0d" /><Relationship Type="http://schemas.openxmlformats.org/officeDocument/2006/relationships/slide" Target="/ppt/slides/slide2.xml" Id="Re0e45be68aa142ed" /><Relationship Type="http://schemas.openxmlformats.org/officeDocument/2006/relationships/slide" Target="/ppt/slides/slide3.xml" Id="Rff40f4b2e519421e" /><Relationship Type="http://schemas.openxmlformats.org/officeDocument/2006/relationships/slide" Target="/ppt/slides/slide4.xml" Id="R56b941c1430b40d4" /><Relationship Type="http://schemas.openxmlformats.org/officeDocument/2006/relationships/slide" Target="/ppt/slides/slide5.xml" Id="Rfb7a9c96ff654922" /><Relationship Type="http://schemas.openxmlformats.org/officeDocument/2006/relationships/slide" Target="/ppt/slides/slide6.xml" Id="R3d80e729b0c741e4" /><Relationship Type="http://schemas.openxmlformats.org/officeDocument/2006/relationships/slide" Target="/ppt/slides/slide7.xml" Id="R436e0167558144e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fc55e8e225417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238e6e449c4524" /><Relationship Type="http://schemas.openxmlformats.org/officeDocument/2006/relationships/theme" Target="/ppt/slideMasters/theme/theme1.xml" Id="R0fc61ac92b8e473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7238e6e449c452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0eb854f5b24cc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50947844bf494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168ed3a0a947a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f7d46290f0c43f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e1956d1e64d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b4deb274f431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9da39802b74d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MALO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MALO INVEST AS ble etablert [år] og holder til i Sogndal.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1 754 835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1 531 353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1 492 222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12 186 431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15 929 750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KVÅLE LOFTESNES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MALO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Loftesnes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6856 Sogndal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martin.loftesnes@gmail.no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991 896 155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MALO INVEST AS</a:t>
            </a:r>
          </a:p>
        </p:txBody>
      </p:sp>
    </p:spTree>
  </p:cSld>
  <p:clrMapOvr>
    <a:masterClrMapping xmlns:a="http://schemas.openxmlformats.org/drawingml/2006/main"/>
  </p:clrMapOvr>
</p:sld>
</file>