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c0ae60549141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5ed31d06ad4756"/>
  </p:sldMasterIdLst>
  <p:sldIdLst>
    <p:sldId xmlns:r="http://schemas.openxmlformats.org/officeDocument/2006/relationships" id="256" r:id="R8289414f67e6459a"/>
    <p:sldId xmlns:r="http://schemas.openxmlformats.org/officeDocument/2006/relationships" id="257" r:id="Rd8c849bd3e234333"/>
    <p:sldId xmlns:r="http://schemas.openxmlformats.org/officeDocument/2006/relationships" id="258" r:id="R6c2acbd3031a4f10"/>
    <p:sldId xmlns:r="http://schemas.openxmlformats.org/officeDocument/2006/relationships" id="259" r:id="Rf169f3f06e3842a9"/>
    <p:sldId xmlns:r="http://schemas.openxmlformats.org/officeDocument/2006/relationships" id="260" r:id="Rca7a4d09b2f847ed"/>
    <p:sldId xmlns:r="http://schemas.openxmlformats.org/officeDocument/2006/relationships" id="261" r:id="Rcb8724a16e0541f1"/>
    <p:sldId xmlns:r="http://schemas.openxmlformats.org/officeDocument/2006/relationships" id="262" r:id="Rf46a841f489f4c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5ed31d06ad4756" /><Relationship Type="http://schemas.openxmlformats.org/officeDocument/2006/relationships/slide" Target="/ppt/slides/slide1.xml" Id="R8289414f67e6459a" /><Relationship Type="http://schemas.openxmlformats.org/officeDocument/2006/relationships/slide" Target="/ppt/slides/slide2.xml" Id="Rd8c849bd3e234333" /><Relationship Type="http://schemas.openxmlformats.org/officeDocument/2006/relationships/slide" Target="/ppt/slides/slide3.xml" Id="R6c2acbd3031a4f10" /><Relationship Type="http://schemas.openxmlformats.org/officeDocument/2006/relationships/slide" Target="/ppt/slides/slide4.xml" Id="Rf169f3f06e3842a9" /><Relationship Type="http://schemas.openxmlformats.org/officeDocument/2006/relationships/slide" Target="/ppt/slides/slide5.xml" Id="Rca7a4d09b2f847ed" /><Relationship Type="http://schemas.openxmlformats.org/officeDocument/2006/relationships/slide" Target="/ppt/slides/slide6.xml" Id="Rcb8724a16e0541f1" /><Relationship Type="http://schemas.openxmlformats.org/officeDocument/2006/relationships/slide" Target="/ppt/slides/slide7.xml" Id="Rf46a841f489f4c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79dd9b13be41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11f6fde7745d8" /><Relationship Type="http://schemas.openxmlformats.org/officeDocument/2006/relationships/theme" Target="/ppt/slideMasters/theme/theme1.xml" Id="Rd4c75d9014764c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611f6fde7745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f0436223e43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8d7bca5c84d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b2ab93d544d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cf020575348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38c71289b49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19557e47c40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492ccf18841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 DAHLEN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DAHLEN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 DAHLEN HOLDING AS ble etablert [år] og holder til i Jakobsli.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DAHLEN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DAHLEN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DAHLEN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3 518 089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821 115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3 821 115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DAHLEN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DAHLEN OLE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DAHLEN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Høviks veg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7059 Jakobsli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ole-petter@ips.as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991 869 956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DAHLEN HOLDING AS</a:t>
            </a:r>
          </a:p>
        </p:txBody>
      </p:sp>
    </p:spTree>
  </p:cSld>
  <p:clrMapOvr>
    <a:masterClrMapping xmlns:a="http://schemas.openxmlformats.org/drawingml/2006/main"/>
  </p:clrMapOvr>
</p:sld>
</file>