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4deb47996045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995b07f45d4fb2"/>
  </p:sldMasterIdLst>
  <p:sldIdLst>
    <p:sldId xmlns:r="http://schemas.openxmlformats.org/officeDocument/2006/relationships" id="256" r:id="R12e9e43a45354a05"/>
    <p:sldId xmlns:r="http://schemas.openxmlformats.org/officeDocument/2006/relationships" id="257" r:id="Rda6c5b26324c430a"/>
    <p:sldId xmlns:r="http://schemas.openxmlformats.org/officeDocument/2006/relationships" id="258" r:id="R33b3d555c0844aef"/>
    <p:sldId xmlns:r="http://schemas.openxmlformats.org/officeDocument/2006/relationships" id="259" r:id="R408b2714faee4b2c"/>
    <p:sldId xmlns:r="http://schemas.openxmlformats.org/officeDocument/2006/relationships" id="260" r:id="Ra6e02b2208504ec2"/>
    <p:sldId xmlns:r="http://schemas.openxmlformats.org/officeDocument/2006/relationships" id="261" r:id="R22e03be6528c483c"/>
    <p:sldId xmlns:r="http://schemas.openxmlformats.org/officeDocument/2006/relationships" id="262" r:id="R0a9a4b0b79b245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95b07f45d4fb2" /><Relationship Type="http://schemas.openxmlformats.org/officeDocument/2006/relationships/slide" Target="/ppt/slides/slide1.xml" Id="R12e9e43a45354a05" /><Relationship Type="http://schemas.openxmlformats.org/officeDocument/2006/relationships/slide" Target="/ppt/slides/slide2.xml" Id="Rda6c5b26324c430a" /><Relationship Type="http://schemas.openxmlformats.org/officeDocument/2006/relationships/slide" Target="/ppt/slides/slide3.xml" Id="R33b3d555c0844aef" /><Relationship Type="http://schemas.openxmlformats.org/officeDocument/2006/relationships/slide" Target="/ppt/slides/slide4.xml" Id="R408b2714faee4b2c" /><Relationship Type="http://schemas.openxmlformats.org/officeDocument/2006/relationships/slide" Target="/ppt/slides/slide5.xml" Id="Ra6e02b2208504ec2" /><Relationship Type="http://schemas.openxmlformats.org/officeDocument/2006/relationships/slide" Target="/ppt/slides/slide6.xml" Id="R22e03be6528c483c" /><Relationship Type="http://schemas.openxmlformats.org/officeDocument/2006/relationships/slide" Target="/ppt/slides/slide7.xml" Id="R0a9a4b0b79b245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c29453def4e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b1b0d27f947b2" /><Relationship Type="http://schemas.openxmlformats.org/officeDocument/2006/relationships/theme" Target="/ppt/slideMasters/theme/theme1.xml" Id="R7b2c7c08b0c841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b1b0d27f947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f78aa327e4d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9442b59df45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36db505db4a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9e2d559db4c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ec576a5304e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3779bdd2b41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e35858cce47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AUSLAND &amp; BRATLID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&amp; BRATLID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5 163 035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2 033 326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501 377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3 650 829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HANSNES INVEST AS  –  64,8 %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BRATLID YNGVAR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17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ausland.bratlid@aub.no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991 869 794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