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b6ef1fc7104a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405022ef214a2e"/>
  </p:sldMasterIdLst>
  <p:sldIdLst>
    <p:sldId xmlns:r="http://schemas.openxmlformats.org/officeDocument/2006/relationships" id="256" r:id="Rf5e71652a9e84c67"/>
    <p:sldId xmlns:r="http://schemas.openxmlformats.org/officeDocument/2006/relationships" id="257" r:id="R8b726c305c864116"/>
    <p:sldId xmlns:r="http://schemas.openxmlformats.org/officeDocument/2006/relationships" id="258" r:id="Re1f5f2d299214ea1"/>
    <p:sldId xmlns:r="http://schemas.openxmlformats.org/officeDocument/2006/relationships" id="259" r:id="Rd342330564404d33"/>
    <p:sldId xmlns:r="http://schemas.openxmlformats.org/officeDocument/2006/relationships" id="260" r:id="R0cd5e9136d9c40e1"/>
    <p:sldId xmlns:r="http://schemas.openxmlformats.org/officeDocument/2006/relationships" id="261" r:id="Re7b7f8e331a54084"/>
    <p:sldId xmlns:r="http://schemas.openxmlformats.org/officeDocument/2006/relationships" id="262" r:id="R09de490c4a4941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405022ef214a2e" /><Relationship Type="http://schemas.openxmlformats.org/officeDocument/2006/relationships/slide" Target="/ppt/slides/slide1.xml" Id="Rf5e71652a9e84c67" /><Relationship Type="http://schemas.openxmlformats.org/officeDocument/2006/relationships/slide" Target="/ppt/slides/slide2.xml" Id="R8b726c305c864116" /><Relationship Type="http://schemas.openxmlformats.org/officeDocument/2006/relationships/slide" Target="/ppt/slides/slide3.xml" Id="Re1f5f2d299214ea1" /><Relationship Type="http://schemas.openxmlformats.org/officeDocument/2006/relationships/slide" Target="/ppt/slides/slide4.xml" Id="Rd342330564404d33" /><Relationship Type="http://schemas.openxmlformats.org/officeDocument/2006/relationships/slide" Target="/ppt/slides/slide5.xml" Id="R0cd5e9136d9c40e1" /><Relationship Type="http://schemas.openxmlformats.org/officeDocument/2006/relationships/slide" Target="/ppt/slides/slide6.xml" Id="Re7b7f8e331a54084" /><Relationship Type="http://schemas.openxmlformats.org/officeDocument/2006/relationships/slide" Target="/ppt/slides/slide7.xml" Id="R09de490c4a4941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ef3724087d48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4911e25084bf8" /><Relationship Type="http://schemas.openxmlformats.org/officeDocument/2006/relationships/theme" Target="/ppt/slideMasters/theme/theme1.xml" Id="R0c7f1244c61943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b4911e25084b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45752f0e949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e161fa23844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42ba8900746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7f903dd2f41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af59800754e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eb77084a894c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cc2546a7a49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AUSLAND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AUSLAND INVEST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960 767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4 713 784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4 922 918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AUSLAND LAILA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Kystveien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4841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991 869 786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INVEST AS</a:t>
            </a:r>
          </a:p>
        </p:txBody>
      </p:sp>
    </p:spTree>
  </p:cSld>
  <p:clrMapOvr>
    <a:masterClrMapping xmlns:a="http://schemas.openxmlformats.org/drawingml/2006/main"/>
  </p:clrMapOvr>
</p:sld>
</file>