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a0fe61301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7e093a25f4f78"/>
  </p:sldMasterIdLst>
  <p:sldIdLst>
    <p:sldId xmlns:r="http://schemas.openxmlformats.org/officeDocument/2006/relationships" id="256" r:id="R2fdff1975821488a"/>
    <p:sldId xmlns:r="http://schemas.openxmlformats.org/officeDocument/2006/relationships" id="257" r:id="Re236f7e839ab4939"/>
    <p:sldId xmlns:r="http://schemas.openxmlformats.org/officeDocument/2006/relationships" id="258" r:id="R7e3ea4fcde0b47bc"/>
    <p:sldId xmlns:r="http://schemas.openxmlformats.org/officeDocument/2006/relationships" id="259" r:id="Rf7deb81a073d4e61"/>
    <p:sldId xmlns:r="http://schemas.openxmlformats.org/officeDocument/2006/relationships" id="260" r:id="R0d05a73be0bb4dde"/>
    <p:sldId xmlns:r="http://schemas.openxmlformats.org/officeDocument/2006/relationships" id="261" r:id="Rdb6ca830756441f1"/>
    <p:sldId xmlns:r="http://schemas.openxmlformats.org/officeDocument/2006/relationships" id="262" r:id="Rf61911ee7a52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7e093a25f4f78" /><Relationship Type="http://schemas.openxmlformats.org/officeDocument/2006/relationships/slide" Target="/ppt/slides/slide1.xml" Id="R2fdff1975821488a" /><Relationship Type="http://schemas.openxmlformats.org/officeDocument/2006/relationships/slide" Target="/ppt/slides/slide2.xml" Id="Re236f7e839ab4939" /><Relationship Type="http://schemas.openxmlformats.org/officeDocument/2006/relationships/slide" Target="/ppt/slides/slide3.xml" Id="R7e3ea4fcde0b47bc" /><Relationship Type="http://schemas.openxmlformats.org/officeDocument/2006/relationships/slide" Target="/ppt/slides/slide4.xml" Id="Rf7deb81a073d4e61" /><Relationship Type="http://schemas.openxmlformats.org/officeDocument/2006/relationships/slide" Target="/ppt/slides/slide5.xml" Id="R0d05a73be0bb4dde" /><Relationship Type="http://schemas.openxmlformats.org/officeDocument/2006/relationships/slide" Target="/ppt/slides/slide6.xml" Id="Rdb6ca830756441f1" /><Relationship Type="http://schemas.openxmlformats.org/officeDocument/2006/relationships/slide" Target="/ppt/slides/slide7.xml" Id="Rf61911ee7a52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f707ce41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0232518148bb" /><Relationship Type="http://schemas.openxmlformats.org/officeDocument/2006/relationships/theme" Target="/ppt/slideMasters/theme/theme1.xml" Id="Ra103cccec94a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402325181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8ba3cf18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591e4e360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853c8d654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c1e6fe0e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a51cbade43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abc3da2149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3803d697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NORGESKJØP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13 933 206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Garlivegen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991 861 130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