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9f0372749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88e5bf1e7450e"/>
  </p:sldMasterIdLst>
  <p:sldIdLst>
    <p:sldId xmlns:r="http://schemas.openxmlformats.org/officeDocument/2006/relationships" id="256" r:id="Rc2aa887371df4417"/>
    <p:sldId xmlns:r="http://schemas.openxmlformats.org/officeDocument/2006/relationships" id="257" r:id="Rf0a451aae3d442e7"/>
    <p:sldId xmlns:r="http://schemas.openxmlformats.org/officeDocument/2006/relationships" id="258" r:id="Rb4ce985964714dc4"/>
    <p:sldId xmlns:r="http://schemas.openxmlformats.org/officeDocument/2006/relationships" id="259" r:id="R93498101e0f14066"/>
    <p:sldId xmlns:r="http://schemas.openxmlformats.org/officeDocument/2006/relationships" id="260" r:id="R9d5cdecb76384aea"/>
    <p:sldId xmlns:r="http://schemas.openxmlformats.org/officeDocument/2006/relationships" id="261" r:id="Rf83dc7fd43fc47e8"/>
    <p:sldId xmlns:r="http://schemas.openxmlformats.org/officeDocument/2006/relationships" id="262" r:id="Rea1ce60f0669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88e5bf1e7450e" /><Relationship Type="http://schemas.openxmlformats.org/officeDocument/2006/relationships/slide" Target="/ppt/slides/slide1.xml" Id="Rc2aa887371df4417" /><Relationship Type="http://schemas.openxmlformats.org/officeDocument/2006/relationships/slide" Target="/ppt/slides/slide2.xml" Id="Rf0a451aae3d442e7" /><Relationship Type="http://schemas.openxmlformats.org/officeDocument/2006/relationships/slide" Target="/ppt/slides/slide3.xml" Id="Rb4ce985964714dc4" /><Relationship Type="http://schemas.openxmlformats.org/officeDocument/2006/relationships/slide" Target="/ppt/slides/slide4.xml" Id="R93498101e0f14066" /><Relationship Type="http://schemas.openxmlformats.org/officeDocument/2006/relationships/slide" Target="/ppt/slides/slide5.xml" Id="R9d5cdecb76384aea" /><Relationship Type="http://schemas.openxmlformats.org/officeDocument/2006/relationships/slide" Target="/ppt/slides/slide6.xml" Id="Rf83dc7fd43fc47e8" /><Relationship Type="http://schemas.openxmlformats.org/officeDocument/2006/relationships/slide" Target="/ppt/slides/slide7.xml" Id="Rea1ce60f0669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4803bdb6e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d7e268de24789" /><Relationship Type="http://schemas.openxmlformats.org/officeDocument/2006/relationships/theme" Target="/ppt/slideMasters/theme/theme1.xml" Id="R8d346356b023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d7e268de2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8add05e84a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6f4d7b194d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57cb6662b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bd1e85f46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a626ae1d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f7f9470448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d601d62f0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