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c08d11edce41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2cea5cf6ca4631"/>
  </p:sldMasterIdLst>
  <p:sldIdLst>
    <p:sldId xmlns:r="http://schemas.openxmlformats.org/officeDocument/2006/relationships" id="256" r:id="Ra13db55a0a1f4748"/>
    <p:sldId xmlns:r="http://schemas.openxmlformats.org/officeDocument/2006/relationships" id="257" r:id="R6fa30ccd82fe469f"/>
    <p:sldId xmlns:r="http://schemas.openxmlformats.org/officeDocument/2006/relationships" id="258" r:id="Rd727a7735d764b72"/>
    <p:sldId xmlns:r="http://schemas.openxmlformats.org/officeDocument/2006/relationships" id="259" r:id="R159e0a42324245f5"/>
    <p:sldId xmlns:r="http://schemas.openxmlformats.org/officeDocument/2006/relationships" id="260" r:id="Rc07d6e975d134744"/>
    <p:sldId xmlns:r="http://schemas.openxmlformats.org/officeDocument/2006/relationships" id="261" r:id="R569a3590f0fa47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2cea5cf6ca4631" /><Relationship Type="http://schemas.openxmlformats.org/officeDocument/2006/relationships/slide" Target="/ppt/slides/slide1.xml" Id="Ra13db55a0a1f4748" /><Relationship Type="http://schemas.openxmlformats.org/officeDocument/2006/relationships/slide" Target="/ppt/slides/slide2.xml" Id="R6fa30ccd82fe469f" /><Relationship Type="http://schemas.openxmlformats.org/officeDocument/2006/relationships/slide" Target="/ppt/slides/slide3.xml" Id="Rd727a7735d764b72" /><Relationship Type="http://schemas.openxmlformats.org/officeDocument/2006/relationships/slide" Target="/ppt/slides/slide4.xml" Id="R159e0a42324245f5" /><Relationship Type="http://schemas.openxmlformats.org/officeDocument/2006/relationships/slide" Target="/ppt/slides/slide5.xml" Id="Rc07d6e975d134744" /><Relationship Type="http://schemas.openxmlformats.org/officeDocument/2006/relationships/slide" Target="/ppt/slides/slide6.xml" Id="R569a3590f0fa47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8b65032c5340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2a4f77f694f00" /><Relationship Type="http://schemas.openxmlformats.org/officeDocument/2006/relationships/theme" Target="/ppt/slideMasters/theme/theme1.xml" Id="R3a44fb8f4d5649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b2a4f77f694f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50bc2561e41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4de9c8c6c4b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cf6f7df8d4c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90bc6371042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ed162fb9e4b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4fcc9587f40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MARKAGARDEN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Skogateigen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4362 Vigrestad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bjorn@bobyggjaren.no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