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ba094fad024b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5fecaf8dd14fcb"/>
  </p:sldMasterIdLst>
  <p:sldIdLst>
    <p:sldId xmlns:r="http://schemas.openxmlformats.org/officeDocument/2006/relationships" id="256" r:id="R5bd26c8d5c7e41a9"/>
    <p:sldId xmlns:r="http://schemas.openxmlformats.org/officeDocument/2006/relationships" id="257" r:id="Rd2638bbee6384eff"/>
    <p:sldId xmlns:r="http://schemas.openxmlformats.org/officeDocument/2006/relationships" id="258" r:id="R04020e0e814048ca"/>
    <p:sldId xmlns:r="http://schemas.openxmlformats.org/officeDocument/2006/relationships" id="259" r:id="R01264ab30ea642e9"/>
    <p:sldId xmlns:r="http://schemas.openxmlformats.org/officeDocument/2006/relationships" id="260" r:id="R46656d538f684d72"/>
    <p:sldId xmlns:r="http://schemas.openxmlformats.org/officeDocument/2006/relationships" id="261" r:id="R1e07fa43a7d9471f"/>
    <p:sldId xmlns:r="http://schemas.openxmlformats.org/officeDocument/2006/relationships" id="262" r:id="R0701c39916b540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5fecaf8dd14fcb" /><Relationship Type="http://schemas.openxmlformats.org/officeDocument/2006/relationships/slide" Target="/ppt/slides/slide1.xml" Id="R5bd26c8d5c7e41a9" /><Relationship Type="http://schemas.openxmlformats.org/officeDocument/2006/relationships/slide" Target="/ppt/slides/slide2.xml" Id="Rd2638bbee6384eff" /><Relationship Type="http://schemas.openxmlformats.org/officeDocument/2006/relationships/slide" Target="/ppt/slides/slide3.xml" Id="R04020e0e814048ca" /><Relationship Type="http://schemas.openxmlformats.org/officeDocument/2006/relationships/slide" Target="/ppt/slides/slide4.xml" Id="R01264ab30ea642e9" /><Relationship Type="http://schemas.openxmlformats.org/officeDocument/2006/relationships/slide" Target="/ppt/slides/slide5.xml" Id="R46656d538f684d72" /><Relationship Type="http://schemas.openxmlformats.org/officeDocument/2006/relationships/slide" Target="/ppt/slides/slide6.xml" Id="R1e07fa43a7d9471f" /><Relationship Type="http://schemas.openxmlformats.org/officeDocument/2006/relationships/slide" Target="/ppt/slides/slide7.xml" Id="R0701c39916b540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ffbc75aff142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fa06309c0a4b95" /><Relationship Type="http://schemas.openxmlformats.org/officeDocument/2006/relationships/theme" Target="/ppt/slideMasters/theme/theme1.xml" Id="R7a35ad8c78a441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fa06309c0a4b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777ef9ba7346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07ba6f66254a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988ff26c4148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7c946312634b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d8223ac5dd4b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269340f97a45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e04f9c007f4a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FREWILLA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FREWILLA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FREWILLA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FREWILLA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FREWILLA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FREWILLA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29 203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3 130 896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12 968 470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15 740 875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FREWILLA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WILHELMSEN LANGSETH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FREWILLA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Ryensvingen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991 818 413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FREWILLA AS</a:t>
            </a:r>
          </a:p>
        </p:txBody>
      </p:sp>
    </p:spTree>
  </p:cSld>
  <p:clrMapOvr>
    <a:masterClrMapping xmlns:a="http://schemas.openxmlformats.org/drawingml/2006/main"/>
  </p:clrMapOvr>
</p:sld>
</file>