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2ee79b638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18ffd72424be8"/>
  </p:sldMasterIdLst>
  <p:sldIdLst>
    <p:sldId xmlns:r="http://schemas.openxmlformats.org/officeDocument/2006/relationships" id="256" r:id="Red0d8a23db2c422c"/>
    <p:sldId xmlns:r="http://schemas.openxmlformats.org/officeDocument/2006/relationships" id="257" r:id="Reeec4cfb3ff7469c"/>
    <p:sldId xmlns:r="http://schemas.openxmlformats.org/officeDocument/2006/relationships" id="258" r:id="Rf2e7fb52c72245bf"/>
    <p:sldId xmlns:r="http://schemas.openxmlformats.org/officeDocument/2006/relationships" id="259" r:id="R4484baefc49d4bb3"/>
    <p:sldId xmlns:r="http://schemas.openxmlformats.org/officeDocument/2006/relationships" id="260" r:id="R51d2f9978f364c70"/>
    <p:sldId xmlns:r="http://schemas.openxmlformats.org/officeDocument/2006/relationships" id="261" r:id="Rec30e411d2754d61"/>
    <p:sldId xmlns:r="http://schemas.openxmlformats.org/officeDocument/2006/relationships" id="262" r:id="R3491637fb505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18ffd72424be8" /><Relationship Type="http://schemas.openxmlformats.org/officeDocument/2006/relationships/slide" Target="/ppt/slides/slide1.xml" Id="Red0d8a23db2c422c" /><Relationship Type="http://schemas.openxmlformats.org/officeDocument/2006/relationships/slide" Target="/ppt/slides/slide2.xml" Id="Reeec4cfb3ff7469c" /><Relationship Type="http://schemas.openxmlformats.org/officeDocument/2006/relationships/slide" Target="/ppt/slides/slide3.xml" Id="Rf2e7fb52c72245bf" /><Relationship Type="http://schemas.openxmlformats.org/officeDocument/2006/relationships/slide" Target="/ppt/slides/slide4.xml" Id="R4484baefc49d4bb3" /><Relationship Type="http://schemas.openxmlformats.org/officeDocument/2006/relationships/slide" Target="/ppt/slides/slide5.xml" Id="R51d2f9978f364c70" /><Relationship Type="http://schemas.openxmlformats.org/officeDocument/2006/relationships/slide" Target="/ppt/slides/slide6.xml" Id="Rec30e411d2754d61" /><Relationship Type="http://schemas.openxmlformats.org/officeDocument/2006/relationships/slide" Target="/ppt/slides/slide7.xml" Id="R3491637fb505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b2b527530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efe17655341be" /><Relationship Type="http://schemas.openxmlformats.org/officeDocument/2006/relationships/theme" Target="/ppt/slideMasters/theme/theme1.xml" Id="R60e263c029a3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2efe17655341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e828052aa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501606adf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6b7035db747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244840e98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fec8cebb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da1d69449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97b02d062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ESTATE SYSTEM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ESTATE SYSTEM INDUSTRIES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5 790 157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stein-erik.myklebust@eltie.as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 SYSTEM INDUSTRIES AS</a:t>
            </a:r>
          </a:p>
        </p:txBody>
      </p:sp>
    </p:spTree>
  </p:cSld>
  <p:clrMapOvr>
    <a:masterClrMapping xmlns:a="http://schemas.openxmlformats.org/drawingml/2006/main"/>
  </p:clrMapOvr>
</p:sld>
</file>