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5d5e299ed741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86389e1098498c"/>
  </p:sldMasterIdLst>
  <p:sldIdLst>
    <p:sldId xmlns:r="http://schemas.openxmlformats.org/officeDocument/2006/relationships" id="256" r:id="R0d5064a72ffb41ed"/>
    <p:sldId xmlns:r="http://schemas.openxmlformats.org/officeDocument/2006/relationships" id="257" r:id="R6d2e41afab9f4483"/>
    <p:sldId xmlns:r="http://schemas.openxmlformats.org/officeDocument/2006/relationships" id="258" r:id="R17076b9aa10d4926"/>
    <p:sldId xmlns:r="http://schemas.openxmlformats.org/officeDocument/2006/relationships" id="259" r:id="Ra3298ba3bed1476e"/>
    <p:sldId xmlns:r="http://schemas.openxmlformats.org/officeDocument/2006/relationships" id="260" r:id="R05fb3a55ad8349ad"/>
    <p:sldId xmlns:r="http://schemas.openxmlformats.org/officeDocument/2006/relationships" id="261" r:id="R218793d53cae4b6e"/>
    <p:sldId xmlns:r="http://schemas.openxmlformats.org/officeDocument/2006/relationships" id="262" r:id="Ra5b5861a77844a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6389e1098498c" /><Relationship Type="http://schemas.openxmlformats.org/officeDocument/2006/relationships/slide" Target="/ppt/slides/slide1.xml" Id="R0d5064a72ffb41ed" /><Relationship Type="http://schemas.openxmlformats.org/officeDocument/2006/relationships/slide" Target="/ppt/slides/slide2.xml" Id="R6d2e41afab9f4483" /><Relationship Type="http://schemas.openxmlformats.org/officeDocument/2006/relationships/slide" Target="/ppt/slides/slide3.xml" Id="R17076b9aa10d4926" /><Relationship Type="http://schemas.openxmlformats.org/officeDocument/2006/relationships/slide" Target="/ppt/slides/slide4.xml" Id="Ra3298ba3bed1476e" /><Relationship Type="http://schemas.openxmlformats.org/officeDocument/2006/relationships/slide" Target="/ppt/slides/slide5.xml" Id="R05fb3a55ad8349ad" /><Relationship Type="http://schemas.openxmlformats.org/officeDocument/2006/relationships/slide" Target="/ppt/slides/slide6.xml" Id="R218793d53cae4b6e" /><Relationship Type="http://schemas.openxmlformats.org/officeDocument/2006/relationships/slide" Target="/ppt/slides/slide7.xml" Id="Ra5b5861a77844a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b36f2edba47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145c59a9a4853" /><Relationship Type="http://schemas.openxmlformats.org/officeDocument/2006/relationships/theme" Target="/ppt/slideMasters/theme/theme1.xml" Id="Rdac78db2a6684c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145c59a9a48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dd4a43e5348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2d0c7d72c49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e474b350b44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48d8755d34d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508c0d7d142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ee53e3ad945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904e40c214e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KNUTHOLMEN AS ble etablert [år] og holder til i Kalvåg.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28 470 002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−1 011 917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1 225 692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7 106 171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