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195dc869e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8bba182614ea2"/>
  </p:sldMasterIdLst>
  <p:sldIdLst>
    <p:sldId xmlns:r="http://schemas.openxmlformats.org/officeDocument/2006/relationships" id="256" r:id="R09a84a462b974ec2"/>
    <p:sldId xmlns:r="http://schemas.openxmlformats.org/officeDocument/2006/relationships" id="257" r:id="Rfe29a2103f4c4dc6"/>
    <p:sldId xmlns:r="http://schemas.openxmlformats.org/officeDocument/2006/relationships" id="258" r:id="Rca0a7a23b2684534"/>
    <p:sldId xmlns:r="http://schemas.openxmlformats.org/officeDocument/2006/relationships" id="259" r:id="R322732bc14264a24"/>
    <p:sldId xmlns:r="http://schemas.openxmlformats.org/officeDocument/2006/relationships" id="260" r:id="Re488686c43b8460d"/>
    <p:sldId xmlns:r="http://schemas.openxmlformats.org/officeDocument/2006/relationships" id="261" r:id="R6cba0dcf86c0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8bba182614ea2" /><Relationship Type="http://schemas.openxmlformats.org/officeDocument/2006/relationships/slide" Target="/ppt/slides/slide1.xml" Id="R09a84a462b974ec2" /><Relationship Type="http://schemas.openxmlformats.org/officeDocument/2006/relationships/slide" Target="/ppt/slides/slide2.xml" Id="Rfe29a2103f4c4dc6" /><Relationship Type="http://schemas.openxmlformats.org/officeDocument/2006/relationships/slide" Target="/ppt/slides/slide3.xml" Id="Rca0a7a23b2684534" /><Relationship Type="http://schemas.openxmlformats.org/officeDocument/2006/relationships/slide" Target="/ppt/slides/slide4.xml" Id="R322732bc14264a24" /><Relationship Type="http://schemas.openxmlformats.org/officeDocument/2006/relationships/slide" Target="/ppt/slides/slide5.xml" Id="Re488686c43b8460d" /><Relationship Type="http://schemas.openxmlformats.org/officeDocument/2006/relationships/slide" Target="/ppt/slides/slide6.xml" Id="R6cba0dcf86c0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a0a8e5ae4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3fb0d5cc4de9" /><Relationship Type="http://schemas.openxmlformats.org/officeDocument/2006/relationships/theme" Target="/ppt/slideMasters/theme/theme1.xml" Id="R6919bc5f62bf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e3fb0d5cc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de9bc0653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4246e52c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72a0dc7c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89afd545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ac2bbf90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ef2129ad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