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1eba709d2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c9328006a45f2"/>
  </p:sldMasterIdLst>
  <p:sldIdLst>
    <p:sldId xmlns:r="http://schemas.openxmlformats.org/officeDocument/2006/relationships" id="256" r:id="R81028cebb6f54a44"/>
    <p:sldId xmlns:r="http://schemas.openxmlformats.org/officeDocument/2006/relationships" id="257" r:id="Rd621860d65504880"/>
    <p:sldId xmlns:r="http://schemas.openxmlformats.org/officeDocument/2006/relationships" id="258" r:id="Rd0b99099db154e15"/>
    <p:sldId xmlns:r="http://schemas.openxmlformats.org/officeDocument/2006/relationships" id="259" r:id="Rbdca40779bd04498"/>
    <p:sldId xmlns:r="http://schemas.openxmlformats.org/officeDocument/2006/relationships" id="260" r:id="Rbc58b99c2da147b9"/>
    <p:sldId xmlns:r="http://schemas.openxmlformats.org/officeDocument/2006/relationships" id="261" r:id="Rc2a03a6038b74209"/>
    <p:sldId xmlns:r="http://schemas.openxmlformats.org/officeDocument/2006/relationships" id="262" r:id="R0c5966487629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c9328006a45f2" /><Relationship Type="http://schemas.openxmlformats.org/officeDocument/2006/relationships/slide" Target="/ppt/slides/slide1.xml" Id="R81028cebb6f54a44" /><Relationship Type="http://schemas.openxmlformats.org/officeDocument/2006/relationships/slide" Target="/ppt/slides/slide2.xml" Id="Rd621860d65504880" /><Relationship Type="http://schemas.openxmlformats.org/officeDocument/2006/relationships/slide" Target="/ppt/slides/slide3.xml" Id="Rd0b99099db154e15" /><Relationship Type="http://schemas.openxmlformats.org/officeDocument/2006/relationships/slide" Target="/ppt/slides/slide4.xml" Id="Rbdca40779bd04498" /><Relationship Type="http://schemas.openxmlformats.org/officeDocument/2006/relationships/slide" Target="/ppt/slides/slide5.xml" Id="Rbc58b99c2da147b9" /><Relationship Type="http://schemas.openxmlformats.org/officeDocument/2006/relationships/slide" Target="/ppt/slides/slide6.xml" Id="Rc2a03a6038b74209" /><Relationship Type="http://schemas.openxmlformats.org/officeDocument/2006/relationships/slide" Target="/ppt/slides/slide7.xml" Id="R0c5966487629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cfffa65bb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4fbbf4f99434b" /><Relationship Type="http://schemas.openxmlformats.org/officeDocument/2006/relationships/theme" Target="/ppt/slideMasters/theme/theme1.xml" Id="R686ba38da5c8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4fbbf4f99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54f37bf6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39e3b9d06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d7e53845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85aa9d60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015aa7b7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55f03e711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754f62fa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68 096 263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42 264 521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308 850 491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915 561 814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