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df7240253d48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6c913802ca427c"/>
  </p:sldMasterIdLst>
  <p:sldIdLst>
    <p:sldId xmlns:r="http://schemas.openxmlformats.org/officeDocument/2006/relationships" id="256" r:id="R0356c661f9724db3"/>
    <p:sldId xmlns:r="http://schemas.openxmlformats.org/officeDocument/2006/relationships" id="257" r:id="Re1584484a9094756"/>
    <p:sldId xmlns:r="http://schemas.openxmlformats.org/officeDocument/2006/relationships" id="258" r:id="R888477e6b46c499e"/>
    <p:sldId xmlns:r="http://schemas.openxmlformats.org/officeDocument/2006/relationships" id="259" r:id="R659fc09183f34c06"/>
    <p:sldId xmlns:r="http://schemas.openxmlformats.org/officeDocument/2006/relationships" id="260" r:id="Rf03e04118b7740dc"/>
    <p:sldId xmlns:r="http://schemas.openxmlformats.org/officeDocument/2006/relationships" id="261" r:id="R762dacabcb7f4362"/>
    <p:sldId xmlns:r="http://schemas.openxmlformats.org/officeDocument/2006/relationships" id="262" r:id="R2f7d7436419148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6c913802ca427c" /><Relationship Type="http://schemas.openxmlformats.org/officeDocument/2006/relationships/slide" Target="/ppt/slides/slide1.xml" Id="R0356c661f9724db3" /><Relationship Type="http://schemas.openxmlformats.org/officeDocument/2006/relationships/slide" Target="/ppt/slides/slide2.xml" Id="Re1584484a9094756" /><Relationship Type="http://schemas.openxmlformats.org/officeDocument/2006/relationships/slide" Target="/ppt/slides/slide3.xml" Id="R888477e6b46c499e" /><Relationship Type="http://schemas.openxmlformats.org/officeDocument/2006/relationships/slide" Target="/ppt/slides/slide4.xml" Id="R659fc09183f34c06" /><Relationship Type="http://schemas.openxmlformats.org/officeDocument/2006/relationships/slide" Target="/ppt/slides/slide5.xml" Id="Rf03e04118b7740dc" /><Relationship Type="http://schemas.openxmlformats.org/officeDocument/2006/relationships/slide" Target="/ppt/slides/slide6.xml" Id="R762dacabcb7f4362" /><Relationship Type="http://schemas.openxmlformats.org/officeDocument/2006/relationships/slide" Target="/ppt/slides/slide7.xml" Id="R2f7d7436419148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78bfb508e44c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d000ab0e6e4983" /><Relationship Type="http://schemas.openxmlformats.org/officeDocument/2006/relationships/theme" Target="/ppt/slideMasters/theme/theme1.xml" Id="R4c11e454739a4b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d000ab0e6e49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86e2e5026048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8b520142e94c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86ad55f43742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4df920119a47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0996ae6f8544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2d0c9d64d40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708ff612df45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 HOLDING AS ble etablert [år] og holder til i Aurland.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536 192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789 185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1 061 328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ARILD LOVEN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5745 Aurland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63 13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steinar@revisor-loven.no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991 756 809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 HOLDING AS</a:t>
            </a:r>
          </a:p>
        </p:txBody>
      </p:sp>
    </p:spTree>
  </p:cSld>
  <p:clrMapOvr>
    <a:masterClrMapping xmlns:a="http://schemas.openxmlformats.org/drawingml/2006/main"/>
  </p:clrMapOvr>
</p:sld>
</file>