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a99557a6d4d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148c13a13b480c"/>
  </p:sldMasterIdLst>
  <p:sldIdLst>
    <p:sldId xmlns:r="http://schemas.openxmlformats.org/officeDocument/2006/relationships" id="256" r:id="R84addbb229794c6c"/>
    <p:sldId xmlns:r="http://schemas.openxmlformats.org/officeDocument/2006/relationships" id="257" r:id="R50b4fb32776c4448"/>
    <p:sldId xmlns:r="http://schemas.openxmlformats.org/officeDocument/2006/relationships" id="258" r:id="R0bf329c6de9a42b4"/>
    <p:sldId xmlns:r="http://schemas.openxmlformats.org/officeDocument/2006/relationships" id="259" r:id="R6cdbecd89bbf451e"/>
    <p:sldId xmlns:r="http://schemas.openxmlformats.org/officeDocument/2006/relationships" id="260" r:id="R6ef29f43055042ba"/>
    <p:sldId xmlns:r="http://schemas.openxmlformats.org/officeDocument/2006/relationships" id="261" r:id="R8d59d2ae9bfa439b"/>
    <p:sldId xmlns:r="http://schemas.openxmlformats.org/officeDocument/2006/relationships" id="262" r:id="R909b2fa604a64d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48c13a13b480c" /><Relationship Type="http://schemas.openxmlformats.org/officeDocument/2006/relationships/slide" Target="/ppt/slides/slide1.xml" Id="R84addbb229794c6c" /><Relationship Type="http://schemas.openxmlformats.org/officeDocument/2006/relationships/slide" Target="/ppt/slides/slide2.xml" Id="R50b4fb32776c4448" /><Relationship Type="http://schemas.openxmlformats.org/officeDocument/2006/relationships/slide" Target="/ppt/slides/slide3.xml" Id="R0bf329c6de9a42b4" /><Relationship Type="http://schemas.openxmlformats.org/officeDocument/2006/relationships/slide" Target="/ppt/slides/slide4.xml" Id="R6cdbecd89bbf451e" /><Relationship Type="http://schemas.openxmlformats.org/officeDocument/2006/relationships/slide" Target="/ppt/slides/slide5.xml" Id="R6ef29f43055042ba" /><Relationship Type="http://schemas.openxmlformats.org/officeDocument/2006/relationships/slide" Target="/ppt/slides/slide6.xml" Id="R8d59d2ae9bfa439b" /><Relationship Type="http://schemas.openxmlformats.org/officeDocument/2006/relationships/slide" Target="/ppt/slides/slide7.xml" Id="R909b2fa604a64d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5ee74e29b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7b57eaa774bfe" /><Relationship Type="http://schemas.openxmlformats.org/officeDocument/2006/relationships/theme" Target="/ppt/slideMasters/theme/theme1.xml" Id="Rcce1239e7dfd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7b57eaa77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a5a0a2220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134d2d8374b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d224b094f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8be7f20fa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20a4e83a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8d13cc749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f2c91d360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STEBEKK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VEDLIKEHOLD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Kviengveien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991 710 760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