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9b820979a4f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e981179454d81"/>
  </p:sldMasterIdLst>
  <p:sldIdLst>
    <p:sldId xmlns:r="http://schemas.openxmlformats.org/officeDocument/2006/relationships" id="256" r:id="Rda284d653941412c"/>
    <p:sldId xmlns:r="http://schemas.openxmlformats.org/officeDocument/2006/relationships" id="257" r:id="Rc3a484824886434c"/>
    <p:sldId xmlns:r="http://schemas.openxmlformats.org/officeDocument/2006/relationships" id="258" r:id="R5cd85416af064052"/>
    <p:sldId xmlns:r="http://schemas.openxmlformats.org/officeDocument/2006/relationships" id="259" r:id="Rf0f0d714e48846e3"/>
    <p:sldId xmlns:r="http://schemas.openxmlformats.org/officeDocument/2006/relationships" id="260" r:id="Ree0e121df2c848cf"/>
    <p:sldId xmlns:r="http://schemas.openxmlformats.org/officeDocument/2006/relationships" id="261" r:id="R096eb4192f754314"/>
    <p:sldId xmlns:r="http://schemas.openxmlformats.org/officeDocument/2006/relationships" id="262" r:id="Ra52b0ac1a35f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e981179454d81" /><Relationship Type="http://schemas.openxmlformats.org/officeDocument/2006/relationships/slide" Target="/ppt/slides/slide1.xml" Id="Rda284d653941412c" /><Relationship Type="http://schemas.openxmlformats.org/officeDocument/2006/relationships/slide" Target="/ppt/slides/slide2.xml" Id="Rc3a484824886434c" /><Relationship Type="http://schemas.openxmlformats.org/officeDocument/2006/relationships/slide" Target="/ppt/slides/slide3.xml" Id="R5cd85416af064052" /><Relationship Type="http://schemas.openxmlformats.org/officeDocument/2006/relationships/slide" Target="/ppt/slides/slide4.xml" Id="Rf0f0d714e48846e3" /><Relationship Type="http://schemas.openxmlformats.org/officeDocument/2006/relationships/slide" Target="/ppt/slides/slide5.xml" Id="Ree0e121df2c848cf" /><Relationship Type="http://schemas.openxmlformats.org/officeDocument/2006/relationships/slide" Target="/ppt/slides/slide6.xml" Id="R096eb4192f754314" /><Relationship Type="http://schemas.openxmlformats.org/officeDocument/2006/relationships/slide" Target="/ppt/slides/slide7.xml" Id="Ra52b0ac1a35f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75f56ca09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3abcf59c44105" /><Relationship Type="http://schemas.openxmlformats.org/officeDocument/2006/relationships/theme" Target="/ppt/slideMasters/theme/theme1.xml" Id="R1ab049494fd8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3abcf59c4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21acaaeae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8cd35bf48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16cfcc1bd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df21c9edf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43504521d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a0e3c3b82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2cb9ff64e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7 425 077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126 232 930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132 625 565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SUNDSETH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991 642 471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