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6ac644fbf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9f64d289b41e0"/>
  </p:sldMasterIdLst>
  <p:sldIdLst>
    <p:sldId xmlns:r="http://schemas.openxmlformats.org/officeDocument/2006/relationships" id="256" r:id="R2bd9088e52704167"/>
    <p:sldId xmlns:r="http://schemas.openxmlformats.org/officeDocument/2006/relationships" id="257" r:id="R73a3f84391584101"/>
    <p:sldId xmlns:r="http://schemas.openxmlformats.org/officeDocument/2006/relationships" id="258" r:id="Rca5655c85a194b26"/>
    <p:sldId xmlns:r="http://schemas.openxmlformats.org/officeDocument/2006/relationships" id="259" r:id="Rb95197844b6f4f0f"/>
    <p:sldId xmlns:r="http://schemas.openxmlformats.org/officeDocument/2006/relationships" id="260" r:id="R3de127eb61884cc7"/>
    <p:sldId xmlns:r="http://schemas.openxmlformats.org/officeDocument/2006/relationships" id="261" r:id="R19c5ef76e875471a"/>
    <p:sldId xmlns:r="http://schemas.openxmlformats.org/officeDocument/2006/relationships" id="262" r:id="R623dfafc493b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9f64d289b41e0" /><Relationship Type="http://schemas.openxmlformats.org/officeDocument/2006/relationships/slide" Target="/ppt/slides/slide1.xml" Id="R2bd9088e52704167" /><Relationship Type="http://schemas.openxmlformats.org/officeDocument/2006/relationships/slide" Target="/ppt/slides/slide2.xml" Id="R73a3f84391584101" /><Relationship Type="http://schemas.openxmlformats.org/officeDocument/2006/relationships/slide" Target="/ppt/slides/slide3.xml" Id="Rca5655c85a194b26" /><Relationship Type="http://schemas.openxmlformats.org/officeDocument/2006/relationships/slide" Target="/ppt/slides/slide4.xml" Id="Rb95197844b6f4f0f" /><Relationship Type="http://schemas.openxmlformats.org/officeDocument/2006/relationships/slide" Target="/ppt/slides/slide5.xml" Id="R3de127eb61884cc7" /><Relationship Type="http://schemas.openxmlformats.org/officeDocument/2006/relationships/slide" Target="/ppt/slides/slide6.xml" Id="R19c5ef76e875471a" /><Relationship Type="http://schemas.openxmlformats.org/officeDocument/2006/relationships/slide" Target="/ppt/slides/slide7.xml" Id="R623dfafc493b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aa57ee715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a50a797c4627" /><Relationship Type="http://schemas.openxmlformats.org/officeDocument/2006/relationships/theme" Target="/ppt/slideMasters/theme/theme1.xml" Id="R8fe028d26525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6a50a797c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2c88385f5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65eb787a245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404245d69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d83eac6ef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ca5d23001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40cb105f5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17d9a6fb8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B-S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B-S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5 963 124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SILJE ELISABETH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SIW HOLTH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DALTORP-LUNDBERG JANNE 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GLØTTA ANETTE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eirin@b-s-regnskap.no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