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e26241592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c1cc1cc2d4b9c"/>
  </p:sldMasterIdLst>
  <p:sldIdLst>
    <p:sldId xmlns:r="http://schemas.openxmlformats.org/officeDocument/2006/relationships" id="256" r:id="R2fcfe29f7654409f"/>
    <p:sldId xmlns:r="http://schemas.openxmlformats.org/officeDocument/2006/relationships" id="257" r:id="Rd6c4ee2b046a4c62"/>
    <p:sldId xmlns:r="http://schemas.openxmlformats.org/officeDocument/2006/relationships" id="258" r:id="R070d64f134d64ba2"/>
    <p:sldId xmlns:r="http://schemas.openxmlformats.org/officeDocument/2006/relationships" id="259" r:id="Rb7f89a912f304cfb"/>
    <p:sldId xmlns:r="http://schemas.openxmlformats.org/officeDocument/2006/relationships" id="260" r:id="Rc7f72d136a9d41b9"/>
    <p:sldId xmlns:r="http://schemas.openxmlformats.org/officeDocument/2006/relationships" id="261" r:id="Ra253c27845804827"/>
    <p:sldId xmlns:r="http://schemas.openxmlformats.org/officeDocument/2006/relationships" id="262" r:id="R36f68de62cf7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c1cc1cc2d4b9c" /><Relationship Type="http://schemas.openxmlformats.org/officeDocument/2006/relationships/slide" Target="/ppt/slides/slide1.xml" Id="R2fcfe29f7654409f" /><Relationship Type="http://schemas.openxmlformats.org/officeDocument/2006/relationships/slide" Target="/ppt/slides/slide2.xml" Id="Rd6c4ee2b046a4c62" /><Relationship Type="http://schemas.openxmlformats.org/officeDocument/2006/relationships/slide" Target="/ppt/slides/slide3.xml" Id="R070d64f134d64ba2" /><Relationship Type="http://schemas.openxmlformats.org/officeDocument/2006/relationships/slide" Target="/ppt/slides/slide4.xml" Id="Rb7f89a912f304cfb" /><Relationship Type="http://schemas.openxmlformats.org/officeDocument/2006/relationships/slide" Target="/ppt/slides/slide5.xml" Id="Rc7f72d136a9d41b9" /><Relationship Type="http://schemas.openxmlformats.org/officeDocument/2006/relationships/slide" Target="/ppt/slides/slide6.xml" Id="Ra253c27845804827" /><Relationship Type="http://schemas.openxmlformats.org/officeDocument/2006/relationships/slide" Target="/ppt/slides/slide7.xml" Id="R36f68de62cf7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55b1a4ded4d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58e6a81b14474" /><Relationship Type="http://schemas.openxmlformats.org/officeDocument/2006/relationships/theme" Target="/ppt/slideMasters/theme/theme1.xml" Id="Rf0b3c47f57c7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58e6a81b1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13915c656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299dd024f42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12ed8ac36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e331a0dcd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180a61b55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7ae3cb4a7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572d9698c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